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3" r:id="rId17"/>
    <p:sldId id="276" r:id="rId18"/>
    <p:sldId id="274" r:id="rId19"/>
    <p:sldId id="275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81" d="100"/>
          <a:sy n="81" d="100"/>
        </p:scale>
        <p:origin x="9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376C16-564B-477B-AD3A-3735457C006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4898E99-1219-46EC-87FC-C46E1442950D}">
      <dgm:prSet/>
      <dgm:spPr/>
      <dgm:t>
        <a:bodyPr/>
        <a:lstStyle/>
        <a:p>
          <a:r>
            <a:rPr lang="en-US" dirty="0"/>
            <a:t>Induction pack</a:t>
          </a:r>
        </a:p>
      </dgm:t>
    </dgm:pt>
    <dgm:pt modelId="{BCFB8E1D-0525-4A1E-BCA3-E49AD37A93F7}" type="parTrans" cxnId="{5AC2C054-0373-4952-B302-1915FA2835DC}">
      <dgm:prSet/>
      <dgm:spPr/>
      <dgm:t>
        <a:bodyPr/>
        <a:lstStyle/>
        <a:p>
          <a:endParaRPr lang="en-US"/>
        </a:p>
      </dgm:t>
    </dgm:pt>
    <dgm:pt modelId="{5971C105-D722-46ED-B6CE-55E02A990ACA}" type="sibTrans" cxnId="{5AC2C054-0373-4952-B302-1915FA2835DC}">
      <dgm:prSet/>
      <dgm:spPr/>
      <dgm:t>
        <a:bodyPr/>
        <a:lstStyle/>
        <a:p>
          <a:endParaRPr lang="en-US"/>
        </a:p>
      </dgm:t>
    </dgm:pt>
    <dgm:pt modelId="{00E821F4-DAFE-4A9A-8F68-D5EC65ED3497}">
      <dgm:prSet/>
      <dgm:spPr/>
      <dgm:t>
        <a:bodyPr/>
        <a:lstStyle/>
        <a:p>
          <a:r>
            <a:rPr lang="en-US" dirty="0"/>
            <a:t>What do you hand out to prospective members to ensure they are clear on their obligations?</a:t>
          </a:r>
        </a:p>
      </dgm:t>
    </dgm:pt>
    <dgm:pt modelId="{10590B4F-1562-4F87-8EE4-76CF61B75066}" type="parTrans" cxnId="{5318F691-BCDC-4C2D-871D-E41667FCDA37}">
      <dgm:prSet/>
      <dgm:spPr/>
      <dgm:t>
        <a:bodyPr/>
        <a:lstStyle/>
        <a:p>
          <a:endParaRPr lang="en-US"/>
        </a:p>
      </dgm:t>
    </dgm:pt>
    <dgm:pt modelId="{FE5FD7CC-5BC9-4DC9-89AF-3AEF998E8754}" type="sibTrans" cxnId="{5318F691-BCDC-4C2D-871D-E41667FCDA37}">
      <dgm:prSet/>
      <dgm:spPr/>
      <dgm:t>
        <a:bodyPr/>
        <a:lstStyle/>
        <a:p>
          <a:endParaRPr lang="en-US"/>
        </a:p>
      </dgm:t>
    </dgm:pt>
    <dgm:pt modelId="{FDC3722B-2B0B-4516-AEB1-4AA5332664E8}">
      <dgm:prSet/>
      <dgm:spPr/>
      <dgm:t>
        <a:bodyPr/>
        <a:lstStyle/>
        <a:p>
          <a:r>
            <a:rPr lang="en-US" dirty="0"/>
            <a:t>Relationship building</a:t>
          </a:r>
        </a:p>
      </dgm:t>
    </dgm:pt>
    <dgm:pt modelId="{BE6AA5EA-EE75-46CE-990F-EB7EF8B193E7}" type="parTrans" cxnId="{498CF142-11D7-4F9E-943C-8EA4414E2469}">
      <dgm:prSet/>
      <dgm:spPr/>
      <dgm:t>
        <a:bodyPr/>
        <a:lstStyle/>
        <a:p>
          <a:endParaRPr lang="en-US"/>
        </a:p>
      </dgm:t>
    </dgm:pt>
    <dgm:pt modelId="{CAAF8E5D-9ED1-4FE1-A577-025080A57C0F}" type="sibTrans" cxnId="{498CF142-11D7-4F9E-943C-8EA4414E2469}">
      <dgm:prSet/>
      <dgm:spPr/>
      <dgm:t>
        <a:bodyPr/>
        <a:lstStyle/>
        <a:p>
          <a:endParaRPr lang="en-US"/>
        </a:p>
      </dgm:t>
    </dgm:pt>
    <dgm:pt modelId="{5510DD86-80BD-40EA-92B7-95EFFFDEFC7A}">
      <dgm:prSet/>
      <dgm:spPr/>
      <dgm:t>
        <a:bodyPr/>
        <a:lstStyle/>
        <a:p>
          <a:r>
            <a:rPr lang="en-US"/>
            <a:t>Assign a Mentor &amp; help them find a way to get active </a:t>
          </a:r>
        </a:p>
      </dgm:t>
    </dgm:pt>
    <dgm:pt modelId="{25427764-8C78-4306-B982-3261D7C6909F}" type="parTrans" cxnId="{06709179-FC80-4572-909A-5B952BCF4CB8}">
      <dgm:prSet/>
      <dgm:spPr/>
      <dgm:t>
        <a:bodyPr/>
        <a:lstStyle/>
        <a:p>
          <a:endParaRPr lang="en-US"/>
        </a:p>
      </dgm:t>
    </dgm:pt>
    <dgm:pt modelId="{B6FF375C-24A6-47AE-86F3-AF04A27DDC60}" type="sibTrans" cxnId="{06709179-FC80-4572-909A-5B952BCF4CB8}">
      <dgm:prSet/>
      <dgm:spPr/>
      <dgm:t>
        <a:bodyPr/>
        <a:lstStyle/>
        <a:p>
          <a:endParaRPr lang="en-US"/>
        </a:p>
      </dgm:t>
    </dgm:pt>
    <dgm:pt modelId="{F66D52F3-C9AA-4693-AB6D-F2B31CA5CB68}">
      <dgm:prSet/>
      <dgm:spPr/>
      <dgm:t>
        <a:bodyPr/>
        <a:lstStyle/>
        <a:p>
          <a:r>
            <a:rPr lang="en-US" dirty="0"/>
            <a:t>Use a Buddy system </a:t>
          </a:r>
        </a:p>
      </dgm:t>
    </dgm:pt>
    <dgm:pt modelId="{56D7B65B-24CE-4088-B911-E167CB313E4F}" type="parTrans" cxnId="{3CF3463D-12FF-4125-A4B6-705A42BDE2B9}">
      <dgm:prSet/>
      <dgm:spPr/>
      <dgm:t>
        <a:bodyPr/>
        <a:lstStyle/>
        <a:p>
          <a:endParaRPr lang="en-US"/>
        </a:p>
      </dgm:t>
    </dgm:pt>
    <dgm:pt modelId="{24DFF6EF-D6E2-41E1-AF6F-95EAEAAA4941}" type="sibTrans" cxnId="{3CF3463D-12FF-4125-A4B6-705A42BDE2B9}">
      <dgm:prSet/>
      <dgm:spPr/>
      <dgm:t>
        <a:bodyPr/>
        <a:lstStyle/>
        <a:p>
          <a:endParaRPr lang="en-US"/>
        </a:p>
      </dgm:t>
    </dgm:pt>
    <dgm:pt modelId="{A8276A98-D271-4294-A54B-C7DB5F62AA9C}">
      <dgm:prSet/>
      <dgm:spPr/>
      <dgm:t>
        <a:bodyPr/>
        <a:lstStyle/>
        <a:p>
          <a:r>
            <a:rPr lang="en-US"/>
            <a:t>Mix up seating at meetings</a:t>
          </a:r>
        </a:p>
      </dgm:t>
    </dgm:pt>
    <dgm:pt modelId="{032D10DD-47EE-441D-8DD7-D27E5B915941}" type="parTrans" cxnId="{C6440FC1-E18B-4B90-9DDA-00F359E2C49A}">
      <dgm:prSet/>
      <dgm:spPr/>
      <dgm:t>
        <a:bodyPr/>
        <a:lstStyle/>
        <a:p>
          <a:endParaRPr lang="en-US"/>
        </a:p>
      </dgm:t>
    </dgm:pt>
    <dgm:pt modelId="{5212ACB6-E9DF-475D-872A-E478D4B0AF87}" type="sibTrans" cxnId="{C6440FC1-E18B-4B90-9DDA-00F359E2C49A}">
      <dgm:prSet/>
      <dgm:spPr/>
      <dgm:t>
        <a:bodyPr/>
        <a:lstStyle/>
        <a:p>
          <a:endParaRPr lang="en-US"/>
        </a:p>
      </dgm:t>
    </dgm:pt>
    <dgm:pt modelId="{9394CD1C-9B4C-4830-8BBA-3F657A871DDE}">
      <dgm:prSet/>
      <dgm:spPr/>
      <dgm:t>
        <a:bodyPr/>
        <a:lstStyle/>
        <a:p>
          <a:r>
            <a:rPr lang="en-US"/>
            <a:t>Orientation activities</a:t>
          </a:r>
        </a:p>
      </dgm:t>
    </dgm:pt>
    <dgm:pt modelId="{520E464A-E2A3-443F-AA95-CEF8ED19190A}" type="parTrans" cxnId="{37E9A98D-62F9-48C9-B284-451BE5403313}">
      <dgm:prSet/>
      <dgm:spPr/>
      <dgm:t>
        <a:bodyPr/>
        <a:lstStyle/>
        <a:p>
          <a:endParaRPr lang="en-US"/>
        </a:p>
      </dgm:t>
    </dgm:pt>
    <dgm:pt modelId="{ECDAFD9E-0AB3-4E2B-A491-4DFC4CFDC10C}" type="sibTrans" cxnId="{37E9A98D-62F9-48C9-B284-451BE5403313}">
      <dgm:prSet/>
      <dgm:spPr/>
      <dgm:t>
        <a:bodyPr/>
        <a:lstStyle/>
        <a:p>
          <a:endParaRPr lang="en-US"/>
        </a:p>
      </dgm:t>
    </dgm:pt>
    <dgm:pt modelId="{1B505E87-4570-4DC4-93F5-306272DDCB42}">
      <dgm:prSet/>
      <dgm:spPr/>
      <dgm:t>
        <a:bodyPr/>
        <a:lstStyle/>
        <a:p>
          <a:r>
            <a:rPr lang="en-US" dirty="0"/>
            <a:t>Fireside chats</a:t>
          </a:r>
        </a:p>
      </dgm:t>
    </dgm:pt>
    <dgm:pt modelId="{08D3E17A-424C-4BB7-B82D-5E37BB9A7D4B}" type="parTrans" cxnId="{18B58ACB-A1A2-467F-85DE-DC16B6032350}">
      <dgm:prSet/>
      <dgm:spPr/>
      <dgm:t>
        <a:bodyPr/>
        <a:lstStyle/>
        <a:p>
          <a:endParaRPr lang="en-US"/>
        </a:p>
      </dgm:t>
    </dgm:pt>
    <dgm:pt modelId="{2843F605-7AA1-412A-A1AF-A37C644F7661}" type="sibTrans" cxnId="{18B58ACB-A1A2-467F-85DE-DC16B6032350}">
      <dgm:prSet/>
      <dgm:spPr/>
      <dgm:t>
        <a:bodyPr/>
        <a:lstStyle/>
        <a:p>
          <a:endParaRPr lang="en-US"/>
        </a:p>
      </dgm:t>
    </dgm:pt>
    <dgm:pt modelId="{3152532D-AC7B-40BD-B856-C6EFAD6B73FA}">
      <dgm:prSet/>
      <dgm:spPr/>
      <dgm:t>
        <a:bodyPr/>
        <a:lstStyle/>
        <a:p>
          <a:r>
            <a:rPr lang="en-US"/>
            <a:t>Red badge program</a:t>
          </a:r>
        </a:p>
      </dgm:t>
    </dgm:pt>
    <dgm:pt modelId="{BE790F4C-923A-4D19-A209-EFC180E5C2E4}" type="parTrans" cxnId="{CFF9EDA0-3741-43AC-9B42-F637A0C2E5FD}">
      <dgm:prSet/>
      <dgm:spPr/>
      <dgm:t>
        <a:bodyPr/>
        <a:lstStyle/>
        <a:p>
          <a:endParaRPr lang="en-US"/>
        </a:p>
      </dgm:t>
    </dgm:pt>
    <dgm:pt modelId="{9A710D90-E671-4DB7-AACF-9565641731CC}" type="sibTrans" cxnId="{CFF9EDA0-3741-43AC-9B42-F637A0C2E5FD}">
      <dgm:prSet/>
      <dgm:spPr/>
      <dgm:t>
        <a:bodyPr/>
        <a:lstStyle/>
        <a:p>
          <a:endParaRPr lang="en-US"/>
        </a:p>
      </dgm:t>
    </dgm:pt>
    <dgm:pt modelId="{F1DAF60B-CDDC-5A45-B69B-0E5D70626ED8}">
      <dgm:prSet/>
      <dgm:spPr/>
      <dgm:t>
        <a:bodyPr/>
        <a:lstStyle/>
        <a:p>
          <a:r>
            <a:rPr lang="en-US" dirty="0"/>
            <a:t>What do you give them during their induction so that they know what their expectations and opportunities are?</a:t>
          </a:r>
        </a:p>
      </dgm:t>
    </dgm:pt>
    <dgm:pt modelId="{9B9E9960-6686-7245-8C3B-EF467AC8A04C}" type="parTrans" cxnId="{F0F82339-46F5-B442-B852-FAD2C20B5168}">
      <dgm:prSet/>
      <dgm:spPr/>
      <dgm:t>
        <a:bodyPr/>
        <a:lstStyle/>
        <a:p>
          <a:endParaRPr lang="en-GB"/>
        </a:p>
      </dgm:t>
    </dgm:pt>
    <dgm:pt modelId="{FA8D0B8D-1D3D-FE47-BCE6-EC6C0792DD82}" type="sibTrans" cxnId="{F0F82339-46F5-B442-B852-FAD2C20B5168}">
      <dgm:prSet/>
      <dgm:spPr/>
      <dgm:t>
        <a:bodyPr/>
        <a:lstStyle/>
        <a:p>
          <a:endParaRPr lang="en-GB"/>
        </a:p>
      </dgm:t>
    </dgm:pt>
    <dgm:pt modelId="{1C85FEED-A035-9E4B-8819-3AD006C16D91}" type="pres">
      <dgm:prSet presAssocID="{0D376C16-564B-477B-AD3A-3735457C0069}" presName="linear" presStyleCnt="0">
        <dgm:presLayoutVars>
          <dgm:dir/>
          <dgm:animLvl val="lvl"/>
          <dgm:resizeHandles val="exact"/>
        </dgm:presLayoutVars>
      </dgm:prSet>
      <dgm:spPr/>
    </dgm:pt>
    <dgm:pt modelId="{8B8CE55B-CE48-5D4F-B0C4-3B0239A2FB96}" type="pres">
      <dgm:prSet presAssocID="{C4898E99-1219-46EC-87FC-C46E1442950D}" presName="parentLin" presStyleCnt="0"/>
      <dgm:spPr/>
    </dgm:pt>
    <dgm:pt modelId="{A91442FF-4925-234F-9B05-3DFD302CE51B}" type="pres">
      <dgm:prSet presAssocID="{C4898E99-1219-46EC-87FC-C46E1442950D}" presName="parentLeftMargin" presStyleLbl="node1" presStyleIdx="0" presStyleCnt="3"/>
      <dgm:spPr/>
    </dgm:pt>
    <dgm:pt modelId="{0BBA9643-E011-8344-A71C-76E04B3D0917}" type="pres">
      <dgm:prSet presAssocID="{C4898E99-1219-46EC-87FC-C46E1442950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5A97532-6635-F843-B7F3-BC904551C152}" type="pres">
      <dgm:prSet presAssocID="{C4898E99-1219-46EC-87FC-C46E1442950D}" presName="negativeSpace" presStyleCnt="0"/>
      <dgm:spPr/>
    </dgm:pt>
    <dgm:pt modelId="{D483678F-8B28-3549-A99E-AD297B180271}" type="pres">
      <dgm:prSet presAssocID="{C4898E99-1219-46EC-87FC-C46E1442950D}" presName="childText" presStyleLbl="conFgAcc1" presStyleIdx="0" presStyleCnt="3">
        <dgm:presLayoutVars>
          <dgm:bulletEnabled val="1"/>
        </dgm:presLayoutVars>
      </dgm:prSet>
      <dgm:spPr/>
    </dgm:pt>
    <dgm:pt modelId="{D4FFC6C7-65A2-1044-9C88-BE2453087094}" type="pres">
      <dgm:prSet presAssocID="{5971C105-D722-46ED-B6CE-55E02A990ACA}" presName="spaceBetweenRectangles" presStyleCnt="0"/>
      <dgm:spPr/>
    </dgm:pt>
    <dgm:pt modelId="{2F5E1728-0AC4-9644-AD3B-BBD00C027A97}" type="pres">
      <dgm:prSet presAssocID="{FDC3722B-2B0B-4516-AEB1-4AA5332664E8}" presName="parentLin" presStyleCnt="0"/>
      <dgm:spPr/>
    </dgm:pt>
    <dgm:pt modelId="{47469667-D9B9-4D48-84B1-D986719DDFA0}" type="pres">
      <dgm:prSet presAssocID="{FDC3722B-2B0B-4516-AEB1-4AA5332664E8}" presName="parentLeftMargin" presStyleLbl="node1" presStyleIdx="0" presStyleCnt="3"/>
      <dgm:spPr/>
    </dgm:pt>
    <dgm:pt modelId="{7D5C3EA2-C8F4-2849-B659-E1529F4C493F}" type="pres">
      <dgm:prSet presAssocID="{FDC3722B-2B0B-4516-AEB1-4AA5332664E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A66BDAC-AD98-8844-9024-3CE21CD66BEB}" type="pres">
      <dgm:prSet presAssocID="{FDC3722B-2B0B-4516-AEB1-4AA5332664E8}" presName="negativeSpace" presStyleCnt="0"/>
      <dgm:spPr/>
    </dgm:pt>
    <dgm:pt modelId="{7F077742-3C13-6143-AD6F-CC6855B3CDD2}" type="pres">
      <dgm:prSet presAssocID="{FDC3722B-2B0B-4516-AEB1-4AA5332664E8}" presName="childText" presStyleLbl="conFgAcc1" presStyleIdx="1" presStyleCnt="3">
        <dgm:presLayoutVars>
          <dgm:bulletEnabled val="1"/>
        </dgm:presLayoutVars>
      </dgm:prSet>
      <dgm:spPr/>
    </dgm:pt>
    <dgm:pt modelId="{B448239D-5B21-0449-AA27-900F7E9228CA}" type="pres">
      <dgm:prSet presAssocID="{CAAF8E5D-9ED1-4FE1-A577-025080A57C0F}" presName="spaceBetweenRectangles" presStyleCnt="0"/>
      <dgm:spPr/>
    </dgm:pt>
    <dgm:pt modelId="{F87E6E89-E428-A945-9173-014EC8BD7DD2}" type="pres">
      <dgm:prSet presAssocID="{9394CD1C-9B4C-4830-8BBA-3F657A871DDE}" presName="parentLin" presStyleCnt="0"/>
      <dgm:spPr/>
    </dgm:pt>
    <dgm:pt modelId="{0BCCFDDE-B089-494F-81CD-13E9A22F4549}" type="pres">
      <dgm:prSet presAssocID="{9394CD1C-9B4C-4830-8BBA-3F657A871DDE}" presName="parentLeftMargin" presStyleLbl="node1" presStyleIdx="1" presStyleCnt="3"/>
      <dgm:spPr/>
    </dgm:pt>
    <dgm:pt modelId="{3C7B5DC3-C95D-AA4C-9D16-A80298AA3FE3}" type="pres">
      <dgm:prSet presAssocID="{9394CD1C-9B4C-4830-8BBA-3F657A871DD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E70BE6A-2482-EA47-B488-C6EE5C77D4AC}" type="pres">
      <dgm:prSet presAssocID="{9394CD1C-9B4C-4830-8BBA-3F657A871DDE}" presName="negativeSpace" presStyleCnt="0"/>
      <dgm:spPr/>
    </dgm:pt>
    <dgm:pt modelId="{812FBF0E-323F-1A4E-8450-0D08B91D518C}" type="pres">
      <dgm:prSet presAssocID="{9394CD1C-9B4C-4830-8BBA-3F657A871DD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8EB800-AA24-024C-990D-A3BD02BC7542}" type="presOf" srcId="{9394CD1C-9B4C-4830-8BBA-3F657A871DDE}" destId="{3C7B5DC3-C95D-AA4C-9D16-A80298AA3FE3}" srcOrd="1" destOrd="0" presId="urn:microsoft.com/office/officeart/2005/8/layout/list1"/>
    <dgm:cxn modelId="{C3577502-155D-1B4E-AA1B-4715B6D5CA37}" type="presOf" srcId="{5510DD86-80BD-40EA-92B7-95EFFFDEFC7A}" destId="{7F077742-3C13-6143-AD6F-CC6855B3CDD2}" srcOrd="0" destOrd="0" presId="urn:microsoft.com/office/officeart/2005/8/layout/list1"/>
    <dgm:cxn modelId="{C274E502-84E1-D743-AC91-8E7698DBDC78}" type="presOf" srcId="{FDC3722B-2B0B-4516-AEB1-4AA5332664E8}" destId="{7D5C3EA2-C8F4-2849-B659-E1529F4C493F}" srcOrd="1" destOrd="0" presId="urn:microsoft.com/office/officeart/2005/8/layout/list1"/>
    <dgm:cxn modelId="{04FCDD08-4B3D-F141-B5E3-78B17B75F6A7}" type="presOf" srcId="{9394CD1C-9B4C-4830-8BBA-3F657A871DDE}" destId="{0BCCFDDE-B089-494F-81CD-13E9A22F4549}" srcOrd="0" destOrd="0" presId="urn:microsoft.com/office/officeart/2005/8/layout/list1"/>
    <dgm:cxn modelId="{B2D70432-C10C-B841-A05C-D823BCF751E9}" type="presOf" srcId="{F66D52F3-C9AA-4693-AB6D-F2B31CA5CB68}" destId="{7F077742-3C13-6143-AD6F-CC6855B3CDD2}" srcOrd="0" destOrd="1" presId="urn:microsoft.com/office/officeart/2005/8/layout/list1"/>
    <dgm:cxn modelId="{F0F82339-46F5-B442-B852-FAD2C20B5168}" srcId="{C4898E99-1219-46EC-87FC-C46E1442950D}" destId="{F1DAF60B-CDDC-5A45-B69B-0E5D70626ED8}" srcOrd="1" destOrd="0" parTransId="{9B9E9960-6686-7245-8C3B-EF467AC8A04C}" sibTransId="{FA8D0B8D-1D3D-FE47-BCE6-EC6C0792DD82}"/>
    <dgm:cxn modelId="{3CF3463D-12FF-4125-A4B6-705A42BDE2B9}" srcId="{FDC3722B-2B0B-4516-AEB1-4AA5332664E8}" destId="{F66D52F3-C9AA-4693-AB6D-F2B31CA5CB68}" srcOrd="1" destOrd="0" parTransId="{56D7B65B-24CE-4088-B911-E167CB313E4F}" sibTransId="{24DFF6EF-D6E2-41E1-AF6F-95EAEAAA4941}"/>
    <dgm:cxn modelId="{519B5E61-1EB0-BB44-BEEF-935760190EF0}" type="presOf" srcId="{F1DAF60B-CDDC-5A45-B69B-0E5D70626ED8}" destId="{D483678F-8B28-3549-A99E-AD297B180271}" srcOrd="0" destOrd="1" presId="urn:microsoft.com/office/officeart/2005/8/layout/list1"/>
    <dgm:cxn modelId="{498CF142-11D7-4F9E-943C-8EA4414E2469}" srcId="{0D376C16-564B-477B-AD3A-3735457C0069}" destId="{FDC3722B-2B0B-4516-AEB1-4AA5332664E8}" srcOrd="1" destOrd="0" parTransId="{BE6AA5EA-EE75-46CE-990F-EB7EF8B193E7}" sibTransId="{CAAF8E5D-9ED1-4FE1-A577-025080A57C0F}"/>
    <dgm:cxn modelId="{8526DD73-3F71-7249-BED7-C8F5A9050CE8}" type="presOf" srcId="{00E821F4-DAFE-4A9A-8F68-D5EC65ED3497}" destId="{D483678F-8B28-3549-A99E-AD297B180271}" srcOrd="0" destOrd="0" presId="urn:microsoft.com/office/officeart/2005/8/layout/list1"/>
    <dgm:cxn modelId="{5AC2C054-0373-4952-B302-1915FA2835DC}" srcId="{0D376C16-564B-477B-AD3A-3735457C0069}" destId="{C4898E99-1219-46EC-87FC-C46E1442950D}" srcOrd="0" destOrd="0" parTransId="{BCFB8E1D-0525-4A1E-BCA3-E49AD37A93F7}" sibTransId="{5971C105-D722-46ED-B6CE-55E02A990ACA}"/>
    <dgm:cxn modelId="{06709179-FC80-4572-909A-5B952BCF4CB8}" srcId="{FDC3722B-2B0B-4516-AEB1-4AA5332664E8}" destId="{5510DD86-80BD-40EA-92B7-95EFFFDEFC7A}" srcOrd="0" destOrd="0" parTransId="{25427764-8C78-4306-B982-3261D7C6909F}" sibTransId="{B6FF375C-24A6-47AE-86F3-AF04A27DDC60}"/>
    <dgm:cxn modelId="{F19B9386-46B7-AB41-B181-CAF5D744E859}" type="presOf" srcId="{FDC3722B-2B0B-4516-AEB1-4AA5332664E8}" destId="{47469667-D9B9-4D48-84B1-D986719DDFA0}" srcOrd="0" destOrd="0" presId="urn:microsoft.com/office/officeart/2005/8/layout/list1"/>
    <dgm:cxn modelId="{37E9A98D-62F9-48C9-B284-451BE5403313}" srcId="{0D376C16-564B-477B-AD3A-3735457C0069}" destId="{9394CD1C-9B4C-4830-8BBA-3F657A871DDE}" srcOrd="2" destOrd="0" parTransId="{520E464A-E2A3-443F-AA95-CEF8ED19190A}" sibTransId="{ECDAFD9E-0AB3-4E2B-A491-4DFC4CFDC10C}"/>
    <dgm:cxn modelId="{5318F691-BCDC-4C2D-871D-E41667FCDA37}" srcId="{C4898E99-1219-46EC-87FC-C46E1442950D}" destId="{00E821F4-DAFE-4A9A-8F68-D5EC65ED3497}" srcOrd="0" destOrd="0" parTransId="{10590B4F-1562-4F87-8EE4-76CF61B75066}" sibTransId="{FE5FD7CC-5BC9-4DC9-89AF-3AEF998E8754}"/>
    <dgm:cxn modelId="{CFF9EDA0-3741-43AC-9B42-F637A0C2E5FD}" srcId="{9394CD1C-9B4C-4830-8BBA-3F657A871DDE}" destId="{3152532D-AC7B-40BD-B856-C6EFAD6B73FA}" srcOrd="1" destOrd="0" parTransId="{BE790F4C-923A-4D19-A209-EFC180E5C2E4}" sibTransId="{9A710D90-E671-4DB7-AACF-9565641731CC}"/>
    <dgm:cxn modelId="{C21D84B6-91F1-6A40-8C48-6E532B00F59F}" type="presOf" srcId="{A8276A98-D271-4294-A54B-C7DB5F62AA9C}" destId="{7F077742-3C13-6143-AD6F-CC6855B3CDD2}" srcOrd="0" destOrd="2" presId="urn:microsoft.com/office/officeart/2005/8/layout/list1"/>
    <dgm:cxn modelId="{059024BE-76E4-AE48-B038-BFB87C331A81}" type="presOf" srcId="{3152532D-AC7B-40BD-B856-C6EFAD6B73FA}" destId="{812FBF0E-323F-1A4E-8450-0D08B91D518C}" srcOrd="0" destOrd="1" presId="urn:microsoft.com/office/officeart/2005/8/layout/list1"/>
    <dgm:cxn modelId="{C6440FC1-E18B-4B90-9DDA-00F359E2C49A}" srcId="{FDC3722B-2B0B-4516-AEB1-4AA5332664E8}" destId="{A8276A98-D271-4294-A54B-C7DB5F62AA9C}" srcOrd="2" destOrd="0" parTransId="{032D10DD-47EE-441D-8DD7-D27E5B915941}" sibTransId="{5212ACB6-E9DF-475D-872A-E478D4B0AF87}"/>
    <dgm:cxn modelId="{A33211C1-388A-1A41-A878-D4B666079845}" type="presOf" srcId="{1B505E87-4570-4DC4-93F5-306272DDCB42}" destId="{812FBF0E-323F-1A4E-8450-0D08B91D518C}" srcOrd="0" destOrd="0" presId="urn:microsoft.com/office/officeart/2005/8/layout/list1"/>
    <dgm:cxn modelId="{18B58ACB-A1A2-467F-85DE-DC16B6032350}" srcId="{9394CD1C-9B4C-4830-8BBA-3F657A871DDE}" destId="{1B505E87-4570-4DC4-93F5-306272DDCB42}" srcOrd="0" destOrd="0" parTransId="{08D3E17A-424C-4BB7-B82D-5E37BB9A7D4B}" sibTransId="{2843F605-7AA1-412A-A1AF-A37C644F7661}"/>
    <dgm:cxn modelId="{894945CE-B55F-3441-A5DF-3E7F6C9B55A3}" type="presOf" srcId="{C4898E99-1219-46EC-87FC-C46E1442950D}" destId="{0BBA9643-E011-8344-A71C-76E04B3D0917}" srcOrd="1" destOrd="0" presId="urn:microsoft.com/office/officeart/2005/8/layout/list1"/>
    <dgm:cxn modelId="{812DBDD8-6AFA-7A4D-85B4-873EEF4C6BB0}" type="presOf" srcId="{C4898E99-1219-46EC-87FC-C46E1442950D}" destId="{A91442FF-4925-234F-9B05-3DFD302CE51B}" srcOrd="0" destOrd="0" presId="urn:microsoft.com/office/officeart/2005/8/layout/list1"/>
    <dgm:cxn modelId="{7DDAB4F8-DF07-4740-94C1-7AD5AA912C78}" type="presOf" srcId="{0D376C16-564B-477B-AD3A-3735457C0069}" destId="{1C85FEED-A035-9E4B-8819-3AD006C16D91}" srcOrd="0" destOrd="0" presId="urn:microsoft.com/office/officeart/2005/8/layout/list1"/>
    <dgm:cxn modelId="{967A67C2-C56F-B64F-8BE3-12D0826FF6AE}" type="presParOf" srcId="{1C85FEED-A035-9E4B-8819-3AD006C16D91}" destId="{8B8CE55B-CE48-5D4F-B0C4-3B0239A2FB96}" srcOrd="0" destOrd="0" presId="urn:microsoft.com/office/officeart/2005/8/layout/list1"/>
    <dgm:cxn modelId="{EB498AF2-1418-0440-93B9-2F59483C78F3}" type="presParOf" srcId="{8B8CE55B-CE48-5D4F-B0C4-3B0239A2FB96}" destId="{A91442FF-4925-234F-9B05-3DFD302CE51B}" srcOrd="0" destOrd="0" presId="urn:microsoft.com/office/officeart/2005/8/layout/list1"/>
    <dgm:cxn modelId="{744611CA-C77B-C948-8B93-B07E0F1F7731}" type="presParOf" srcId="{8B8CE55B-CE48-5D4F-B0C4-3B0239A2FB96}" destId="{0BBA9643-E011-8344-A71C-76E04B3D0917}" srcOrd="1" destOrd="0" presId="urn:microsoft.com/office/officeart/2005/8/layout/list1"/>
    <dgm:cxn modelId="{B9E15DF5-43F4-E641-B6FE-4D7444BDF921}" type="presParOf" srcId="{1C85FEED-A035-9E4B-8819-3AD006C16D91}" destId="{05A97532-6635-F843-B7F3-BC904551C152}" srcOrd="1" destOrd="0" presId="urn:microsoft.com/office/officeart/2005/8/layout/list1"/>
    <dgm:cxn modelId="{64E7F614-9DE4-B94C-9727-484ED4BC1505}" type="presParOf" srcId="{1C85FEED-A035-9E4B-8819-3AD006C16D91}" destId="{D483678F-8B28-3549-A99E-AD297B180271}" srcOrd="2" destOrd="0" presId="urn:microsoft.com/office/officeart/2005/8/layout/list1"/>
    <dgm:cxn modelId="{3C92E094-8531-7E4C-AB06-CBB8526FEE3D}" type="presParOf" srcId="{1C85FEED-A035-9E4B-8819-3AD006C16D91}" destId="{D4FFC6C7-65A2-1044-9C88-BE2453087094}" srcOrd="3" destOrd="0" presId="urn:microsoft.com/office/officeart/2005/8/layout/list1"/>
    <dgm:cxn modelId="{1C9361FE-441C-0342-899A-665DCB455538}" type="presParOf" srcId="{1C85FEED-A035-9E4B-8819-3AD006C16D91}" destId="{2F5E1728-0AC4-9644-AD3B-BBD00C027A97}" srcOrd="4" destOrd="0" presId="urn:microsoft.com/office/officeart/2005/8/layout/list1"/>
    <dgm:cxn modelId="{DD24B8B8-E1AD-C849-BF3D-473C6A1AA939}" type="presParOf" srcId="{2F5E1728-0AC4-9644-AD3B-BBD00C027A97}" destId="{47469667-D9B9-4D48-84B1-D986719DDFA0}" srcOrd="0" destOrd="0" presId="urn:microsoft.com/office/officeart/2005/8/layout/list1"/>
    <dgm:cxn modelId="{7D15CB63-8431-0F48-99D7-ECFE728EE128}" type="presParOf" srcId="{2F5E1728-0AC4-9644-AD3B-BBD00C027A97}" destId="{7D5C3EA2-C8F4-2849-B659-E1529F4C493F}" srcOrd="1" destOrd="0" presId="urn:microsoft.com/office/officeart/2005/8/layout/list1"/>
    <dgm:cxn modelId="{0284B11B-FB91-144A-93CF-4804E6746390}" type="presParOf" srcId="{1C85FEED-A035-9E4B-8819-3AD006C16D91}" destId="{7A66BDAC-AD98-8844-9024-3CE21CD66BEB}" srcOrd="5" destOrd="0" presId="urn:microsoft.com/office/officeart/2005/8/layout/list1"/>
    <dgm:cxn modelId="{A6F07064-4858-CC43-971C-13309EB05AE2}" type="presParOf" srcId="{1C85FEED-A035-9E4B-8819-3AD006C16D91}" destId="{7F077742-3C13-6143-AD6F-CC6855B3CDD2}" srcOrd="6" destOrd="0" presId="urn:microsoft.com/office/officeart/2005/8/layout/list1"/>
    <dgm:cxn modelId="{0D01E5C3-A69D-4242-BA41-43267C00E0D5}" type="presParOf" srcId="{1C85FEED-A035-9E4B-8819-3AD006C16D91}" destId="{B448239D-5B21-0449-AA27-900F7E9228CA}" srcOrd="7" destOrd="0" presId="urn:microsoft.com/office/officeart/2005/8/layout/list1"/>
    <dgm:cxn modelId="{0879E814-590A-764E-97EE-38D2C28A775F}" type="presParOf" srcId="{1C85FEED-A035-9E4B-8819-3AD006C16D91}" destId="{F87E6E89-E428-A945-9173-014EC8BD7DD2}" srcOrd="8" destOrd="0" presId="urn:microsoft.com/office/officeart/2005/8/layout/list1"/>
    <dgm:cxn modelId="{3E74D306-DCBA-6440-8AF2-C2A1CA017D05}" type="presParOf" srcId="{F87E6E89-E428-A945-9173-014EC8BD7DD2}" destId="{0BCCFDDE-B089-494F-81CD-13E9A22F4549}" srcOrd="0" destOrd="0" presId="urn:microsoft.com/office/officeart/2005/8/layout/list1"/>
    <dgm:cxn modelId="{5464793F-843B-8F4A-A77F-2558EC0EE1AC}" type="presParOf" srcId="{F87E6E89-E428-A945-9173-014EC8BD7DD2}" destId="{3C7B5DC3-C95D-AA4C-9D16-A80298AA3FE3}" srcOrd="1" destOrd="0" presId="urn:microsoft.com/office/officeart/2005/8/layout/list1"/>
    <dgm:cxn modelId="{63687AEB-38AB-3445-AC75-6ECBF6395D9E}" type="presParOf" srcId="{1C85FEED-A035-9E4B-8819-3AD006C16D91}" destId="{EE70BE6A-2482-EA47-B488-C6EE5C77D4AC}" srcOrd="9" destOrd="0" presId="urn:microsoft.com/office/officeart/2005/8/layout/list1"/>
    <dgm:cxn modelId="{5775E07B-CD73-3842-8C98-774509CAC842}" type="presParOf" srcId="{1C85FEED-A035-9E4B-8819-3AD006C16D91}" destId="{812FBF0E-323F-1A4E-8450-0D08B91D518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E544C8-49FB-4F32-B384-5CEB8900F43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70AAFAA-DF5B-46D4-90D2-17CC73D2251B}">
      <dgm:prSet/>
      <dgm:spPr/>
      <dgm:t>
        <a:bodyPr/>
        <a:lstStyle/>
        <a:p>
          <a:r>
            <a:rPr lang="en-US"/>
            <a:t>Limit emails</a:t>
          </a:r>
        </a:p>
      </dgm:t>
    </dgm:pt>
    <dgm:pt modelId="{E8D6354A-FB51-4C0F-94FE-5D3DBF34088B}" type="parTrans" cxnId="{1F1326C7-EDB5-4588-B21B-87A0FDDEA880}">
      <dgm:prSet/>
      <dgm:spPr/>
      <dgm:t>
        <a:bodyPr/>
        <a:lstStyle/>
        <a:p>
          <a:endParaRPr lang="en-US"/>
        </a:p>
      </dgm:t>
    </dgm:pt>
    <dgm:pt modelId="{83084EC9-9009-4D56-9387-6918BFAAEEE5}" type="sibTrans" cxnId="{1F1326C7-EDB5-4588-B21B-87A0FDDEA880}">
      <dgm:prSet/>
      <dgm:spPr/>
      <dgm:t>
        <a:bodyPr/>
        <a:lstStyle/>
        <a:p>
          <a:endParaRPr lang="en-US"/>
        </a:p>
      </dgm:t>
    </dgm:pt>
    <dgm:pt modelId="{79D1DDA7-9063-469C-9A89-3BD514A321EF}">
      <dgm:prSet/>
      <dgm:spPr/>
      <dgm:t>
        <a:bodyPr/>
        <a:lstStyle/>
        <a:p>
          <a:r>
            <a:rPr lang="en-US"/>
            <a:t>Consider a concise weekly / fortnightly newsletter</a:t>
          </a:r>
        </a:p>
      </dgm:t>
    </dgm:pt>
    <dgm:pt modelId="{46E3D9B0-C323-492E-9A64-8829212196E3}" type="parTrans" cxnId="{6597BE66-4F0E-44CF-868F-E6AA23093AAD}">
      <dgm:prSet/>
      <dgm:spPr/>
      <dgm:t>
        <a:bodyPr/>
        <a:lstStyle/>
        <a:p>
          <a:endParaRPr lang="en-US"/>
        </a:p>
      </dgm:t>
    </dgm:pt>
    <dgm:pt modelId="{EFB77C54-F9C1-4876-9002-9509373F66FA}" type="sibTrans" cxnId="{6597BE66-4F0E-44CF-868F-E6AA23093AAD}">
      <dgm:prSet/>
      <dgm:spPr/>
      <dgm:t>
        <a:bodyPr/>
        <a:lstStyle/>
        <a:p>
          <a:endParaRPr lang="en-US"/>
        </a:p>
      </dgm:t>
    </dgm:pt>
    <dgm:pt modelId="{C290DBCB-761A-4B82-8412-5EB94E724242}">
      <dgm:prSet/>
      <dgm:spPr/>
      <dgm:t>
        <a:bodyPr/>
        <a:lstStyle/>
        <a:p>
          <a:r>
            <a:rPr lang="en-US"/>
            <a:t>Up to date website</a:t>
          </a:r>
        </a:p>
      </dgm:t>
    </dgm:pt>
    <dgm:pt modelId="{26CE4062-4ECB-4963-A2EC-BA12A7B6B7D4}" type="parTrans" cxnId="{4F6F6C7A-F99D-4873-942F-EA240DD135C7}">
      <dgm:prSet/>
      <dgm:spPr/>
      <dgm:t>
        <a:bodyPr/>
        <a:lstStyle/>
        <a:p>
          <a:endParaRPr lang="en-US"/>
        </a:p>
      </dgm:t>
    </dgm:pt>
    <dgm:pt modelId="{CBE84C38-D290-44CF-973F-96F8D4C2EEB8}" type="sibTrans" cxnId="{4F6F6C7A-F99D-4873-942F-EA240DD135C7}">
      <dgm:prSet/>
      <dgm:spPr/>
      <dgm:t>
        <a:bodyPr/>
        <a:lstStyle/>
        <a:p>
          <a:endParaRPr lang="en-US"/>
        </a:p>
      </dgm:t>
    </dgm:pt>
    <dgm:pt modelId="{58E81954-3E6C-46E9-A4A7-CBB334B798D9}">
      <dgm:prSet/>
      <dgm:spPr/>
      <dgm:t>
        <a:bodyPr/>
        <a:lstStyle/>
        <a:p>
          <a:r>
            <a:rPr lang="en-US"/>
            <a:t>Up to date social media</a:t>
          </a:r>
        </a:p>
      </dgm:t>
    </dgm:pt>
    <dgm:pt modelId="{D28E010B-EDFB-40CA-8B57-DC31EEE49878}" type="parTrans" cxnId="{B94F2332-C732-432C-AA9A-42EAECE23B26}">
      <dgm:prSet/>
      <dgm:spPr/>
      <dgm:t>
        <a:bodyPr/>
        <a:lstStyle/>
        <a:p>
          <a:endParaRPr lang="en-US"/>
        </a:p>
      </dgm:t>
    </dgm:pt>
    <dgm:pt modelId="{980B3FE5-7BE5-458C-90A9-07E9A581A9CA}" type="sibTrans" cxnId="{B94F2332-C732-432C-AA9A-42EAECE23B26}">
      <dgm:prSet/>
      <dgm:spPr/>
      <dgm:t>
        <a:bodyPr/>
        <a:lstStyle/>
        <a:p>
          <a:endParaRPr lang="en-US"/>
        </a:p>
      </dgm:t>
    </dgm:pt>
    <dgm:pt modelId="{616814F1-3922-4533-B9A8-EC2998DB6996}" type="pres">
      <dgm:prSet presAssocID="{FBE544C8-49FB-4F32-B384-5CEB8900F43D}" presName="root" presStyleCnt="0">
        <dgm:presLayoutVars>
          <dgm:dir/>
          <dgm:resizeHandles val="exact"/>
        </dgm:presLayoutVars>
      </dgm:prSet>
      <dgm:spPr/>
    </dgm:pt>
    <dgm:pt modelId="{49762C2F-0C67-40EF-A4FE-C7CF8E06FBB7}" type="pres">
      <dgm:prSet presAssocID="{A70AAFAA-DF5B-46D4-90D2-17CC73D2251B}" presName="compNode" presStyleCnt="0"/>
      <dgm:spPr/>
    </dgm:pt>
    <dgm:pt modelId="{E5432975-10AE-4747-89CD-CC3F32D2D84A}" type="pres">
      <dgm:prSet presAssocID="{A70AAFAA-DF5B-46D4-90D2-17CC73D2251B}" presName="bgRect" presStyleLbl="bgShp" presStyleIdx="0" presStyleCnt="4"/>
      <dgm:spPr/>
    </dgm:pt>
    <dgm:pt modelId="{96C139AC-B309-4538-A3E6-5BF333F85437}" type="pres">
      <dgm:prSet presAssocID="{A70AAFAA-DF5B-46D4-90D2-17CC73D2251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47FE5526-44A5-4779-9EC0-ED22F28A9C29}" type="pres">
      <dgm:prSet presAssocID="{A70AAFAA-DF5B-46D4-90D2-17CC73D2251B}" presName="spaceRect" presStyleCnt="0"/>
      <dgm:spPr/>
    </dgm:pt>
    <dgm:pt modelId="{01C5AC0F-5F27-46CD-944D-C8DE46344F19}" type="pres">
      <dgm:prSet presAssocID="{A70AAFAA-DF5B-46D4-90D2-17CC73D2251B}" presName="parTx" presStyleLbl="revTx" presStyleIdx="0" presStyleCnt="4">
        <dgm:presLayoutVars>
          <dgm:chMax val="0"/>
          <dgm:chPref val="0"/>
        </dgm:presLayoutVars>
      </dgm:prSet>
      <dgm:spPr/>
    </dgm:pt>
    <dgm:pt modelId="{199B2F1D-E216-413D-AF89-485953D89388}" type="pres">
      <dgm:prSet presAssocID="{83084EC9-9009-4D56-9387-6918BFAAEEE5}" presName="sibTrans" presStyleCnt="0"/>
      <dgm:spPr/>
    </dgm:pt>
    <dgm:pt modelId="{43128DBF-2CC7-4DA1-B9D7-E542788AF4F7}" type="pres">
      <dgm:prSet presAssocID="{79D1DDA7-9063-469C-9A89-3BD514A321EF}" presName="compNode" presStyleCnt="0"/>
      <dgm:spPr/>
    </dgm:pt>
    <dgm:pt modelId="{6669A6F3-C250-45F8-9E6E-EFA314E226DD}" type="pres">
      <dgm:prSet presAssocID="{79D1DDA7-9063-469C-9A89-3BD514A321EF}" presName="bgRect" presStyleLbl="bgShp" presStyleIdx="1" presStyleCnt="4"/>
      <dgm:spPr/>
    </dgm:pt>
    <dgm:pt modelId="{03277C7B-2722-4C14-9FA9-E23F904BE1A6}" type="pres">
      <dgm:prSet presAssocID="{79D1DDA7-9063-469C-9A89-3BD514A321E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E0BD01F5-1DE8-49F5-9A46-B7C6A37CC21F}" type="pres">
      <dgm:prSet presAssocID="{79D1DDA7-9063-469C-9A89-3BD514A321EF}" presName="spaceRect" presStyleCnt="0"/>
      <dgm:spPr/>
    </dgm:pt>
    <dgm:pt modelId="{90ED18BF-F005-4371-8118-5484EE0EEA4E}" type="pres">
      <dgm:prSet presAssocID="{79D1DDA7-9063-469C-9A89-3BD514A321EF}" presName="parTx" presStyleLbl="revTx" presStyleIdx="1" presStyleCnt="4">
        <dgm:presLayoutVars>
          <dgm:chMax val="0"/>
          <dgm:chPref val="0"/>
        </dgm:presLayoutVars>
      </dgm:prSet>
      <dgm:spPr/>
    </dgm:pt>
    <dgm:pt modelId="{DF03E9B5-2A09-4811-A1AA-13194FF1AB7A}" type="pres">
      <dgm:prSet presAssocID="{EFB77C54-F9C1-4876-9002-9509373F66FA}" presName="sibTrans" presStyleCnt="0"/>
      <dgm:spPr/>
    </dgm:pt>
    <dgm:pt modelId="{E42D641A-4956-40A8-9ACB-7E00B53C558A}" type="pres">
      <dgm:prSet presAssocID="{C290DBCB-761A-4B82-8412-5EB94E724242}" presName="compNode" presStyleCnt="0"/>
      <dgm:spPr/>
    </dgm:pt>
    <dgm:pt modelId="{F1ED859E-24E0-434A-A1CE-FA2D901302FB}" type="pres">
      <dgm:prSet presAssocID="{C290DBCB-761A-4B82-8412-5EB94E724242}" presName="bgRect" presStyleLbl="bgShp" presStyleIdx="2" presStyleCnt="4"/>
      <dgm:spPr/>
    </dgm:pt>
    <dgm:pt modelId="{E14EE31B-216E-4DF8-B08C-94390E130D1C}" type="pres">
      <dgm:prSet presAssocID="{C290DBCB-761A-4B82-8412-5EB94E72424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8E500791-C40B-4C4E-8674-49F8ED619FF4}" type="pres">
      <dgm:prSet presAssocID="{C290DBCB-761A-4B82-8412-5EB94E724242}" presName="spaceRect" presStyleCnt="0"/>
      <dgm:spPr/>
    </dgm:pt>
    <dgm:pt modelId="{FD0C25D8-C714-4DE3-AA0B-858C2482EB2B}" type="pres">
      <dgm:prSet presAssocID="{C290DBCB-761A-4B82-8412-5EB94E724242}" presName="parTx" presStyleLbl="revTx" presStyleIdx="2" presStyleCnt="4">
        <dgm:presLayoutVars>
          <dgm:chMax val="0"/>
          <dgm:chPref val="0"/>
        </dgm:presLayoutVars>
      </dgm:prSet>
      <dgm:spPr/>
    </dgm:pt>
    <dgm:pt modelId="{AE3EFA64-FD67-4E8B-A318-40EFD97C8443}" type="pres">
      <dgm:prSet presAssocID="{CBE84C38-D290-44CF-973F-96F8D4C2EEB8}" presName="sibTrans" presStyleCnt="0"/>
      <dgm:spPr/>
    </dgm:pt>
    <dgm:pt modelId="{0B5A39FC-05BF-4043-A575-515AAF9E36A1}" type="pres">
      <dgm:prSet presAssocID="{58E81954-3E6C-46E9-A4A7-CBB334B798D9}" presName="compNode" presStyleCnt="0"/>
      <dgm:spPr/>
    </dgm:pt>
    <dgm:pt modelId="{2E21FA63-2EF3-41D9-BF3E-45942FCEED30}" type="pres">
      <dgm:prSet presAssocID="{58E81954-3E6C-46E9-A4A7-CBB334B798D9}" presName="bgRect" presStyleLbl="bgShp" presStyleIdx="3" presStyleCnt="4"/>
      <dgm:spPr/>
    </dgm:pt>
    <dgm:pt modelId="{F0706DEA-21DD-4204-9F0B-3EDDAC4BCC6C}" type="pres">
      <dgm:prSet presAssocID="{58E81954-3E6C-46E9-A4A7-CBB334B798D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376EC3F-F0F9-4306-85A4-E7A363A577C1}" type="pres">
      <dgm:prSet presAssocID="{58E81954-3E6C-46E9-A4A7-CBB334B798D9}" presName="spaceRect" presStyleCnt="0"/>
      <dgm:spPr/>
    </dgm:pt>
    <dgm:pt modelId="{331FE6D3-01E1-487F-9A0D-2C2FD7619B7F}" type="pres">
      <dgm:prSet presAssocID="{58E81954-3E6C-46E9-A4A7-CBB334B798D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94F2332-C732-432C-AA9A-42EAECE23B26}" srcId="{FBE544C8-49FB-4F32-B384-5CEB8900F43D}" destId="{58E81954-3E6C-46E9-A4A7-CBB334B798D9}" srcOrd="3" destOrd="0" parTransId="{D28E010B-EDFB-40CA-8B57-DC31EEE49878}" sibTransId="{980B3FE5-7BE5-458C-90A9-07E9A581A9CA}"/>
    <dgm:cxn modelId="{6597BE66-4F0E-44CF-868F-E6AA23093AAD}" srcId="{FBE544C8-49FB-4F32-B384-5CEB8900F43D}" destId="{79D1DDA7-9063-469C-9A89-3BD514A321EF}" srcOrd="1" destOrd="0" parTransId="{46E3D9B0-C323-492E-9A64-8829212196E3}" sibTransId="{EFB77C54-F9C1-4876-9002-9509373F66FA}"/>
    <dgm:cxn modelId="{C5E07949-BD36-48E7-8C84-8AF3210B6E96}" type="presOf" srcId="{C290DBCB-761A-4B82-8412-5EB94E724242}" destId="{FD0C25D8-C714-4DE3-AA0B-858C2482EB2B}" srcOrd="0" destOrd="0" presId="urn:microsoft.com/office/officeart/2018/2/layout/IconVerticalSolidList"/>
    <dgm:cxn modelId="{F9493874-8081-4D96-A40A-4F6B78C80A32}" type="presOf" srcId="{A70AAFAA-DF5B-46D4-90D2-17CC73D2251B}" destId="{01C5AC0F-5F27-46CD-944D-C8DE46344F19}" srcOrd="0" destOrd="0" presId="urn:microsoft.com/office/officeart/2018/2/layout/IconVerticalSolidList"/>
    <dgm:cxn modelId="{4F6F6C7A-F99D-4873-942F-EA240DD135C7}" srcId="{FBE544C8-49FB-4F32-B384-5CEB8900F43D}" destId="{C290DBCB-761A-4B82-8412-5EB94E724242}" srcOrd="2" destOrd="0" parTransId="{26CE4062-4ECB-4963-A2EC-BA12A7B6B7D4}" sibTransId="{CBE84C38-D290-44CF-973F-96F8D4C2EEB8}"/>
    <dgm:cxn modelId="{52BF8090-6E59-462F-953D-66F48C8FEACC}" type="presOf" srcId="{FBE544C8-49FB-4F32-B384-5CEB8900F43D}" destId="{616814F1-3922-4533-B9A8-EC2998DB6996}" srcOrd="0" destOrd="0" presId="urn:microsoft.com/office/officeart/2018/2/layout/IconVerticalSolidList"/>
    <dgm:cxn modelId="{7353B3A8-7BA0-4786-AA51-6F02F57EC260}" type="presOf" srcId="{58E81954-3E6C-46E9-A4A7-CBB334B798D9}" destId="{331FE6D3-01E1-487F-9A0D-2C2FD7619B7F}" srcOrd="0" destOrd="0" presId="urn:microsoft.com/office/officeart/2018/2/layout/IconVerticalSolidList"/>
    <dgm:cxn modelId="{798A7FB0-585E-4B34-BA58-880120CC3122}" type="presOf" srcId="{79D1DDA7-9063-469C-9A89-3BD514A321EF}" destId="{90ED18BF-F005-4371-8118-5484EE0EEA4E}" srcOrd="0" destOrd="0" presId="urn:microsoft.com/office/officeart/2018/2/layout/IconVerticalSolidList"/>
    <dgm:cxn modelId="{1F1326C7-EDB5-4588-B21B-87A0FDDEA880}" srcId="{FBE544C8-49FB-4F32-B384-5CEB8900F43D}" destId="{A70AAFAA-DF5B-46D4-90D2-17CC73D2251B}" srcOrd="0" destOrd="0" parTransId="{E8D6354A-FB51-4C0F-94FE-5D3DBF34088B}" sibTransId="{83084EC9-9009-4D56-9387-6918BFAAEEE5}"/>
    <dgm:cxn modelId="{01952658-7F5B-4278-B0E0-ADC64463222E}" type="presParOf" srcId="{616814F1-3922-4533-B9A8-EC2998DB6996}" destId="{49762C2F-0C67-40EF-A4FE-C7CF8E06FBB7}" srcOrd="0" destOrd="0" presId="urn:microsoft.com/office/officeart/2018/2/layout/IconVerticalSolidList"/>
    <dgm:cxn modelId="{015CC939-2D81-4757-8D73-88EC49CBD27D}" type="presParOf" srcId="{49762C2F-0C67-40EF-A4FE-C7CF8E06FBB7}" destId="{E5432975-10AE-4747-89CD-CC3F32D2D84A}" srcOrd="0" destOrd="0" presId="urn:microsoft.com/office/officeart/2018/2/layout/IconVerticalSolidList"/>
    <dgm:cxn modelId="{6D4003B6-A0C7-49FC-A028-85E35DD689AA}" type="presParOf" srcId="{49762C2F-0C67-40EF-A4FE-C7CF8E06FBB7}" destId="{96C139AC-B309-4538-A3E6-5BF333F85437}" srcOrd="1" destOrd="0" presId="urn:microsoft.com/office/officeart/2018/2/layout/IconVerticalSolidList"/>
    <dgm:cxn modelId="{2647C844-B504-4AD1-B405-763681C92E85}" type="presParOf" srcId="{49762C2F-0C67-40EF-A4FE-C7CF8E06FBB7}" destId="{47FE5526-44A5-4779-9EC0-ED22F28A9C29}" srcOrd="2" destOrd="0" presId="urn:microsoft.com/office/officeart/2018/2/layout/IconVerticalSolidList"/>
    <dgm:cxn modelId="{16AFA3E1-F978-46D9-86C5-6B4A721AEC8C}" type="presParOf" srcId="{49762C2F-0C67-40EF-A4FE-C7CF8E06FBB7}" destId="{01C5AC0F-5F27-46CD-944D-C8DE46344F19}" srcOrd="3" destOrd="0" presId="urn:microsoft.com/office/officeart/2018/2/layout/IconVerticalSolidList"/>
    <dgm:cxn modelId="{AF5D622F-3305-4358-A6F4-691591D7AB18}" type="presParOf" srcId="{616814F1-3922-4533-B9A8-EC2998DB6996}" destId="{199B2F1D-E216-413D-AF89-485953D89388}" srcOrd="1" destOrd="0" presId="urn:microsoft.com/office/officeart/2018/2/layout/IconVerticalSolidList"/>
    <dgm:cxn modelId="{2F411D30-B5C8-45DA-9819-1BA03D4510E5}" type="presParOf" srcId="{616814F1-3922-4533-B9A8-EC2998DB6996}" destId="{43128DBF-2CC7-4DA1-B9D7-E542788AF4F7}" srcOrd="2" destOrd="0" presId="urn:microsoft.com/office/officeart/2018/2/layout/IconVerticalSolidList"/>
    <dgm:cxn modelId="{E5CBC9F6-0470-4ED2-913C-B205530DAC90}" type="presParOf" srcId="{43128DBF-2CC7-4DA1-B9D7-E542788AF4F7}" destId="{6669A6F3-C250-45F8-9E6E-EFA314E226DD}" srcOrd="0" destOrd="0" presId="urn:microsoft.com/office/officeart/2018/2/layout/IconVerticalSolidList"/>
    <dgm:cxn modelId="{265A7E39-F17C-4391-ACCC-E8F94C2FCD97}" type="presParOf" srcId="{43128DBF-2CC7-4DA1-B9D7-E542788AF4F7}" destId="{03277C7B-2722-4C14-9FA9-E23F904BE1A6}" srcOrd="1" destOrd="0" presId="urn:microsoft.com/office/officeart/2018/2/layout/IconVerticalSolidList"/>
    <dgm:cxn modelId="{E28F8DAF-F556-4B54-9BFC-555B89D069AE}" type="presParOf" srcId="{43128DBF-2CC7-4DA1-B9D7-E542788AF4F7}" destId="{E0BD01F5-1DE8-49F5-9A46-B7C6A37CC21F}" srcOrd="2" destOrd="0" presId="urn:microsoft.com/office/officeart/2018/2/layout/IconVerticalSolidList"/>
    <dgm:cxn modelId="{2E2CFF17-F597-4915-BDCD-416B4EE883DA}" type="presParOf" srcId="{43128DBF-2CC7-4DA1-B9D7-E542788AF4F7}" destId="{90ED18BF-F005-4371-8118-5484EE0EEA4E}" srcOrd="3" destOrd="0" presId="urn:microsoft.com/office/officeart/2018/2/layout/IconVerticalSolidList"/>
    <dgm:cxn modelId="{CFCB8FA9-9EAD-43AA-BD22-AE3BC4E3AD86}" type="presParOf" srcId="{616814F1-3922-4533-B9A8-EC2998DB6996}" destId="{DF03E9B5-2A09-4811-A1AA-13194FF1AB7A}" srcOrd="3" destOrd="0" presId="urn:microsoft.com/office/officeart/2018/2/layout/IconVerticalSolidList"/>
    <dgm:cxn modelId="{1170BA90-3D82-4CCF-B0D8-7530A1BF9DE6}" type="presParOf" srcId="{616814F1-3922-4533-B9A8-EC2998DB6996}" destId="{E42D641A-4956-40A8-9ACB-7E00B53C558A}" srcOrd="4" destOrd="0" presId="urn:microsoft.com/office/officeart/2018/2/layout/IconVerticalSolidList"/>
    <dgm:cxn modelId="{66BA0731-8F81-4D1F-BF44-934ADA167F46}" type="presParOf" srcId="{E42D641A-4956-40A8-9ACB-7E00B53C558A}" destId="{F1ED859E-24E0-434A-A1CE-FA2D901302FB}" srcOrd="0" destOrd="0" presId="urn:microsoft.com/office/officeart/2018/2/layout/IconVerticalSolidList"/>
    <dgm:cxn modelId="{184FF2DA-2FA2-414A-B1FE-9EA27C864DFA}" type="presParOf" srcId="{E42D641A-4956-40A8-9ACB-7E00B53C558A}" destId="{E14EE31B-216E-4DF8-B08C-94390E130D1C}" srcOrd="1" destOrd="0" presId="urn:microsoft.com/office/officeart/2018/2/layout/IconVerticalSolidList"/>
    <dgm:cxn modelId="{785BA4AD-B6D7-4FFB-973B-77C9B40A1151}" type="presParOf" srcId="{E42D641A-4956-40A8-9ACB-7E00B53C558A}" destId="{8E500791-C40B-4C4E-8674-49F8ED619FF4}" srcOrd="2" destOrd="0" presId="urn:microsoft.com/office/officeart/2018/2/layout/IconVerticalSolidList"/>
    <dgm:cxn modelId="{BFC80C45-26E0-4674-A6A9-CD2C772D60AB}" type="presParOf" srcId="{E42D641A-4956-40A8-9ACB-7E00B53C558A}" destId="{FD0C25D8-C714-4DE3-AA0B-858C2482EB2B}" srcOrd="3" destOrd="0" presId="urn:microsoft.com/office/officeart/2018/2/layout/IconVerticalSolidList"/>
    <dgm:cxn modelId="{2D2CAC2F-BEEE-4A78-B84E-EB34FD749740}" type="presParOf" srcId="{616814F1-3922-4533-B9A8-EC2998DB6996}" destId="{AE3EFA64-FD67-4E8B-A318-40EFD97C8443}" srcOrd="5" destOrd="0" presId="urn:microsoft.com/office/officeart/2018/2/layout/IconVerticalSolidList"/>
    <dgm:cxn modelId="{CE8D4180-1739-4207-9A87-E3DEC7C4A15F}" type="presParOf" srcId="{616814F1-3922-4533-B9A8-EC2998DB6996}" destId="{0B5A39FC-05BF-4043-A575-515AAF9E36A1}" srcOrd="6" destOrd="0" presId="urn:microsoft.com/office/officeart/2018/2/layout/IconVerticalSolidList"/>
    <dgm:cxn modelId="{C86A3E4B-0B5F-4EAA-B40D-EC75E9A3DBF0}" type="presParOf" srcId="{0B5A39FC-05BF-4043-A575-515AAF9E36A1}" destId="{2E21FA63-2EF3-41D9-BF3E-45942FCEED30}" srcOrd="0" destOrd="0" presId="urn:microsoft.com/office/officeart/2018/2/layout/IconVerticalSolidList"/>
    <dgm:cxn modelId="{BF409D57-B58A-4F2F-AB04-02E0BFD3B1C3}" type="presParOf" srcId="{0B5A39FC-05BF-4043-A575-515AAF9E36A1}" destId="{F0706DEA-21DD-4204-9F0B-3EDDAC4BCC6C}" srcOrd="1" destOrd="0" presId="urn:microsoft.com/office/officeart/2018/2/layout/IconVerticalSolidList"/>
    <dgm:cxn modelId="{E254BAEA-5820-453E-948A-26BECAAB545B}" type="presParOf" srcId="{0B5A39FC-05BF-4043-A575-515AAF9E36A1}" destId="{5376EC3F-F0F9-4306-85A4-E7A363A577C1}" srcOrd="2" destOrd="0" presId="urn:microsoft.com/office/officeart/2018/2/layout/IconVerticalSolidList"/>
    <dgm:cxn modelId="{338AFEC8-82CF-44DE-8AD7-222D59FA20D2}" type="presParOf" srcId="{0B5A39FC-05BF-4043-A575-515AAF9E36A1}" destId="{331FE6D3-01E1-487F-9A0D-2C2FD7619B7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271A48-E4C1-4413-95E9-FB66C251F5DE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3A24E4-8B77-4053-A585-E1A06D6698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Case Studies</a:t>
          </a:r>
        </a:p>
      </dgm:t>
    </dgm:pt>
    <dgm:pt modelId="{5F85C391-A163-4995-A7F6-ADDC4A20B8EC}" type="parTrans" cxnId="{44C3BB52-7560-4A9F-9CC9-EC2DEF368A9B}">
      <dgm:prSet/>
      <dgm:spPr/>
      <dgm:t>
        <a:bodyPr/>
        <a:lstStyle/>
        <a:p>
          <a:endParaRPr lang="en-US"/>
        </a:p>
      </dgm:t>
    </dgm:pt>
    <dgm:pt modelId="{90CAE0FE-CC65-46AC-8880-4AB83246717F}" type="sibTrans" cxnId="{44C3BB52-7560-4A9F-9CC9-EC2DEF368A9B}">
      <dgm:prSet/>
      <dgm:spPr/>
      <dgm:t>
        <a:bodyPr/>
        <a:lstStyle/>
        <a:p>
          <a:endParaRPr lang="en-US"/>
        </a:p>
      </dgm:t>
    </dgm:pt>
    <dgm:pt modelId="{370DCB5D-926D-425C-BE3E-7508559CF5A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Press Kits</a:t>
          </a:r>
        </a:p>
      </dgm:t>
    </dgm:pt>
    <dgm:pt modelId="{84C28629-DE5C-4F5F-825B-E6287C163197}" type="parTrans" cxnId="{D3F9E6F8-E2F3-4DED-800C-9C0F7BDE2239}">
      <dgm:prSet/>
      <dgm:spPr/>
      <dgm:t>
        <a:bodyPr/>
        <a:lstStyle/>
        <a:p>
          <a:endParaRPr lang="en-US"/>
        </a:p>
      </dgm:t>
    </dgm:pt>
    <dgm:pt modelId="{26A9AB23-886E-489A-A19A-7AE97D129074}" type="sibTrans" cxnId="{D3F9E6F8-E2F3-4DED-800C-9C0F7BDE2239}">
      <dgm:prSet/>
      <dgm:spPr/>
      <dgm:t>
        <a:bodyPr/>
        <a:lstStyle/>
        <a:p>
          <a:endParaRPr lang="en-US"/>
        </a:p>
      </dgm:t>
    </dgm:pt>
    <dgm:pt modelId="{B1D2223C-2C01-4F2B-A5F5-5DFCD664E4A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Customisable templates</a:t>
          </a:r>
        </a:p>
      </dgm:t>
    </dgm:pt>
    <dgm:pt modelId="{F7432062-9659-42BA-9BDE-41C3F1E297DB}" type="parTrans" cxnId="{4E638815-77EC-4165-97D2-3567730995F6}">
      <dgm:prSet/>
      <dgm:spPr/>
      <dgm:t>
        <a:bodyPr/>
        <a:lstStyle/>
        <a:p>
          <a:endParaRPr lang="en-US"/>
        </a:p>
      </dgm:t>
    </dgm:pt>
    <dgm:pt modelId="{7A1AF511-40E1-4EB5-B2B8-E4E1A7C57C47}" type="sibTrans" cxnId="{4E638815-77EC-4165-97D2-3567730995F6}">
      <dgm:prSet/>
      <dgm:spPr/>
      <dgm:t>
        <a:bodyPr/>
        <a:lstStyle/>
        <a:p>
          <a:endParaRPr lang="en-US"/>
        </a:p>
      </dgm:t>
    </dgm:pt>
    <dgm:pt modelId="{FCEB4ECD-28C0-452A-BB40-D0D774E14D13}" type="pres">
      <dgm:prSet presAssocID="{9E271A48-E4C1-4413-95E9-FB66C251F5DE}" presName="root" presStyleCnt="0">
        <dgm:presLayoutVars>
          <dgm:dir/>
          <dgm:resizeHandles val="exact"/>
        </dgm:presLayoutVars>
      </dgm:prSet>
      <dgm:spPr/>
    </dgm:pt>
    <dgm:pt modelId="{0464865F-186D-48DF-91B3-C14257D1ADC0}" type="pres">
      <dgm:prSet presAssocID="{B23A24E4-8B77-4053-A585-E1A06D6698FE}" presName="compNode" presStyleCnt="0"/>
      <dgm:spPr/>
    </dgm:pt>
    <dgm:pt modelId="{734892A6-E9FB-44ED-A52D-C1FB7D39FF42}" type="pres">
      <dgm:prSet presAssocID="{B23A24E4-8B77-4053-A585-E1A06D6698F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BD9225A7-AE8A-4132-A663-4A12DF40AC48}" type="pres">
      <dgm:prSet presAssocID="{B23A24E4-8B77-4053-A585-E1A06D6698FE}" presName="spaceRect" presStyleCnt="0"/>
      <dgm:spPr/>
    </dgm:pt>
    <dgm:pt modelId="{9EA50772-031D-4394-B6CB-F8119644ECF1}" type="pres">
      <dgm:prSet presAssocID="{B23A24E4-8B77-4053-A585-E1A06D6698FE}" presName="textRect" presStyleLbl="revTx" presStyleIdx="0" presStyleCnt="3">
        <dgm:presLayoutVars>
          <dgm:chMax val="1"/>
          <dgm:chPref val="1"/>
        </dgm:presLayoutVars>
      </dgm:prSet>
      <dgm:spPr/>
    </dgm:pt>
    <dgm:pt modelId="{80F106E4-027B-4159-8033-2FF3B7D8ADDB}" type="pres">
      <dgm:prSet presAssocID="{90CAE0FE-CC65-46AC-8880-4AB83246717F}" presName="sibTrans" presStyleCnt="0"/>
      <dgm:spPr/>
    </dgm:pt>
    <dgm:pt modelId="{0B5653A0-4699-427A-831B-CB07A7C9DF31}" type="pres">
      <dgm:prSet presAssocID="{370DCB5D-926D-425C-BE3E-7508559CF5A4}" presName="compNode" presStyleCnt="0"/>
      <dgm:spPr/>
    </dgm:pt>
    <dgm:pt modelId="{CB9FFDB5-EC95-4D8A-A32C-63B32F7BAE58}" type="pres">
      <dgm:prSet presAssocID="{370DCB5D-926D-425C-BE3E-7508559CF5A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3601B57C-8942-48EE-867C-5E7ECA87D71F}" type="pres">
      <dgm:prSet presAssocID="{370DCB5D-926D-425C-BE3E-7508559CF5A4}" presName="spaceRect" presStyleCnt="0"/>
      <dgm:spPr/>
    </dgm:pt>
    <dgm:pt modelId="{25F435F4-7856-47C0-855C-BAB2154FA179}" type="pres">
      <dgm:prSet presAssocID="{370DCB5D-926D-425C-BE3E-7508559CF5A4}" presName="textRect" presStyleLbl="revTx" presStyleIdx="1" presStyleCnt="3">
        <dgm:presLayoutVars>
          <dgm:chMax val="1"/>
          <dgm:chPref val="1"/>
        </dgm:presLayoutVars>
      </dgm:prSet>
      <dgm:spPr/>
    </dgm:pt>
    <dgm:pt modelId="{2D3B94DA-065A-437C-AB05-E585EA75F871}" type="pres">
      <dgm:prSet presAssocID="{26A9AB23-886E-489A-A19A-7AE97D129074}" presName="sibTrans" presStyleCnt="0"/>
      <dgm:spPr/>
    </dgm:pt>
    <dgm:pt modelId="{BA9A6542-35E1-49A5-83AA-F070969ECDB8}" type="pres">
      <dgm:prSet presAssocID="{B1D2223C-2C01-4F2B-A5F5-5DFCD664E4AD}" presName="compNode" presStyleCnt="0"/>
      <dgm:spPr/>
    </dgm:pt>
    <dgm:pt modelId="{DF8FF74F-3A73-430B-9254-ED799D1B22D2}" type="pres">
      <dgm:prSet presAssocID="{B1D2223C-2C01-4F2B-A5F5-5DFCD664E4A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FE6DD6F3-9D28-421A-B5B1-C23E7CA6802F}" type="pres">
      <dgm:prSet presAssocID="{B1D2223C-2C01-4F2B-A5F5-5DFCD664E4AD}" presName="spaceRect" presStyleCnt="0"/>
      <dgm:spPr/>
    </dgm:pt>
    <dgm:pt modelId="{B758941E-F9A6-4633-A198-E28A3B0A93A0}" type="pres">
      <dgm:prSet presAssocID="{B1D2223C-2C01-4F2B-A5F5-5DFCD664E4A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F30030E-1E6E-447F-9FE6-3863C7EC7568}" type="presOf" srcId="{9E271A48-E4C1-4413-95E9-FB66C251F5DE}" destId="{FCEB4ECD-28C0-452A-BB40-D0D774E14D13}" srcOrd="0" destOrd="0" presId="urn:microsoft.com/office/officeart/2018/2/layout/IconLabelList"/>
    <dgm:cxn modelId="{4E638815-77EC-4165-97D2-3567730995F6}" srcId="{9E271A48-E4C1-4413-95E9-FB66C251F5DE}" destId="{B1D2223C-2C01-4F2B-A5F5-5DFCD664E4AD}" srcOrd="2" destOrd="0" parTransId="{F7432062-9659-42BA-9BDE-41C3F1E297DB}" sibTransId="{7A1AF511-40E1-4EB5-B2B8-E4E1A7C57C47}"/>
    <dgm:cxn modelId="{44C3BB52-7560-4A9F-9CC9-EC2DEF368A9B}" srcId="{9E271A48-E4C1-4413-95E9-FB66C251F5DE}" destId="{B23A24E4-8B77-4053-A585-E1A06D6698FE}" srcOrd="0" destOrd="0" parTransId="{5F85C391-A163-4995-A7F6-ADDC4A20B8EC}" sibTransId="{90CAE0FE-CC65-46AC-8880-4AB83246717F}"/>
    <dgm:cxn modelId="{E5F62E55-3100-43E4-BA0F-3611082E1A89}" type="presOf" srcId="{B23A24E4-8B77-4053-A585-E1A06D6698FE}" destId="{9EA50772-031D-4394-B6CB-F8119644ECF1}" srcOrd="0" destOrd="0" presId="urn:microsoft.com/office/officeart/2018/2/layout/IconLabelList"/>
    <dgm:cxn modelId="{4FB4128B-4F68-426A-8983-2A061DB065C8}" type="presOf" srcId="{370DCB5D-926D-425C-BE3E-7508559CF5A4}" destId="{25F435F4-7856-47C0-855C-BAB2154FA179}" srcOrd="0" destOrd="0" presId="urn:microsoft.com/office/officeart/2018/2/layout/IconLabelList"/>
    <dgm:cxn modelId="{C3074DEA-3498-461A-B418-733D98D01427}" type="presOf" srcId="{B1D2223C-2C01-4F2B-A5F5-5DFCD664E4AD}" destId="{B758941E-F9A6-4633-A198-E28A3B0A93A0}" srcOrd="0" destOrd="0" presId="urn:microsoft.com/office/officeart/2018/2/layout/IconLabelList"/>
    <dgm:cxn modelId="{D3F9E6F8-E2F3-4DED-800C-9C0F7BDE2239}" srcId="{9E271A48-E4C1-4413-95E9-FB66C251F5DE}" destId="{370DCB5D-926D-425C-BE3E-7508559CF5A4}" srcOrd="1" destOrd="0" parTransId="{84C28629-DE5C-4F5F-825B-E6287C163197}" sibTransId="{26A9AB23-886E-489A-A19A-7AE97D129074}"/>
    <dgm:cxn modelId="{B5D28051-FD39-4D98-B8F7-CA1E04B2EEC3}" type="presParOf" srcId="{FCEB4ECD-28C0-452A-BB40-D0D774E14D13}" destId="{0464865F-186D-48DF-91B3-C14257D1ADC0}" srcOrd="0" destOrd="0" presId="urn:microsoft.com/office/officeart/2018/2/layout/IconLabelList"/>
    <dgm:cxn modelId="{941B34F1-59C7-4898-A377-7B7D193CC5D7}" type="presParOf" srcId="{0464865F-186D-48DF-91B3-C14257D1ADC0}" destId="{734892A6-E9FB-44ED-A52D-C1FB7D39FF42}" srcOrd="0" destOrd="0" presId="urn:microsoft.com/office/officeart/2018/2/layout/IconLabelList"/>
    <dgm:cxn modelId="{28B0EA2A-3746-433E-A113-4F40DE0A3640}" type="presParOf" srcId="{0464865F-186D-48DF-91B3-C14257D1ADC0}" destId="{BD9225A7-AE8A-4132-A663-4A12DF40AC48}" srcOrd="1" destOrd="0" presId="urn:microsoft.com/office/officeart/2018/2/layout/IconLabelList"/>
    <dgm:cxn modelId="{3AA0BC91-B182-402D-A81B-2C769ACAAC90}" type="presParOf" srcId="{0464865F-186D-48DF-91B3-C14257D1ADC0}" destId="{9EA50772-031D-4394-B6CB-F8119644ECF1}" srcOrd="2" destOrd="0" presId="urn:microsoft.com/office/officeart/2018/2/layout/IconLabelList"/>
    <dgm:cxn modelId="{D7B474F8-4FFE-4185-B3D9-4060C7AF7507}" type="presParOf" srcId="{FCEB4ECD-28C0-452A-BB40-D0D774E14D13}" destId="{80F106E4-027B-4159-8033-2FF3B7D8ADDB}" srcOrd="1" destOrd="0" presId="urn:microsoft.com/office/officeart/2018/2/layout/IconLabelList"/>
    <dgm:cxn modelId="{AEDDED9F-5453-42C3-9860-A68ACE0035AE}" type="presParOf" srcId="{FCEB4ECD-28C0-452A-BB40-D0D774E14D13}" destId="{0B5653A0-4699-427A-831B-CB07A7C9DF31}" srcOrd="2" destOrd="0" presId="urn:microsoft.com/office/officeart/2018/2/layout/IconLabelList"/>
    <dgm:cxn modelId="{3DE2C107-F1AD-4CDB-A83F-FC98A9240522}" type="presParOf" srcId="{0B5653A0-4699-427A-831B-CB07A7C9DF31}" destId="{CB9FFDB5-EC95-4D8A-A32C-63B32F7BAE58}" srcOrd="0" destOrd="0" presId="urn:microsoft.com/office/officeart/2018/2/layout/IconLabelList"/>
    <dgm:cxn modelId="{F7AF5178-00F2-442E-A902-9BB7AEABEF7E}" type="presParOf" srcId="{0B5653A0-4699-427A-831B-CB07A7C9DF31}" destId="{3601B57C-8942-48EE-867C-5E7ECA87D71F}" srcOrd="1" destOrd="0" presId="urn:microsoft.com/office/officeart/2018/2/layout/IconLabelList"/>
    <dgm:cxn modelId="{14C4B95B-FE5C-47BE-9EE1-FCFE9A410B5E}" type="presParOf" srcId="{0B5653A0-4699-427A-831B-CB07A7C9DF31}" destId="{25F435F4-7856-47C0-855C-BAB2154FA179}" srcOrd="2" destOrd="0" presId="urn:microsoft.com/office/officeart/2018/2/layout/IconLabelList"/>
    <dgm:cxn modelId="{B18821E5-2E69-4684-B676-5203A6AD2E72}" type="presParOf" srcId="{FCEB4ECD-28C0-452A-BB40-D0D774E14D13}" destId="{2D3B94DA-065A-437C-AB05-E585EA75F871}" srcOrd="3" destOrd="0" presId="urn:microsoft.com/office/officeart/2018/2/layout/IconLabelList"/>
    <dgm:cxn modelId="{F5A44BD1-5528-40C9-9220-78F4EC1F30E9}" type="presParOf" srcId="{FCEB4ECD-28C0-452A-BB40-D0D774E14D13}" destId="{BA9A6542-35E1-49A5-83AA-F070969ECDB8}" srcOrd="4" destOrd="0" presId="urn:microsoft.com/office/officeart/2018/2/layout/IconLabelList"/>
    <dgm:cxn modelId="{C6AE51F1-9559-4133-95E7-5DEDA63D17F9}" type="presParOf" srcId="{BA9A6542-35E1-49A5-83AA-F070969ECDB8}" destId="{DF8FF74F-3A73-430B-9254-ED799D1B22D2}" srcOrd="0" destOrd="0" presId="urn:microsoft.com/office/officeart/2018/2/layout/IconLabelList"/>
    <dgm:cxn modelId="{7E704E77-0FF2-4821-BEC3-9D741A7EF2A5}" type="presParOf" srcId="{BA9A6542-35E1-49A5-83AA-F070969ECDB8}" destId="{FE6DD6F3-9D28-421A-B5B1-C23E7CA6802F}" srcOrd="1" destOrd="0" presId="urn:microsoft.com/office/officeart/2018/2/layout/IconLabelList"/>
    <dgm:cxn modelId="{C3E823F0-61BD-4AFF-BE4C-1C37D85F859D}" type="presParOf" srcId="{BA9A6542-35E1-49A5-83AA-F070969ECDB8}" destId="{B758941E-F9A6-4633-A198-E28A3B0A93A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3678F-8B28-3549-A99E-AD297B180271}">
      <dsp:nvSpPr>
        <dsp:cNvPr id="0" name=""/>
        <dsp:cNvSpPr/>
      </dsp:nvSpPr>
      <dsp:spPr>
        <a:xfrm>
          <a:off x="0" y="329122"/>
          <a:ext cx="7728267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799" tIns="374904" rIns="59979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do you hand out to prospective members to ensure they are clear on their obligations?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What do you give them during their induction so that they know what their expectations and opportunities are?</a:t>
          </a:r>
        </a:p>
      </dsp:txBody>
      <dsp:txXfrm>
        <a:off x="0" y="329122"/>
        <a:ext cx="7728267" cy="1559250"/>
      </dsp:txXfrm>
    </dsp:sp>
    <dsp:sp modelId="{0BBA9643-E011-8344-A71C-76E04B3D0917}">
      <dsp:nvSpPr>
        <dsp:cNvPr id="0" name=""/>
        <dsp:cNvSpPr/>
      </dsp:nvSpPr>
      <dsp:spPr>
        <a:xfrm>
          <a:off x="386413" y="63442"/>
          <a:ext cx="540978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Induction pack</a:t>
          </a:r>
        </a:p>
      </dsp:txBody>
      <dsp:txXfrm>
        <a:off x="412352" y="89381"/>
        <a:ext cx="5357908" cy="479482"/>
      </dsp:txXfrm>
    </dsp:sp>
    <dsp:sp modelId="{7F077742-3C13-6143-AD6F-CC6855B3CDD2}">
      <dsp:nvSpPr>
        <dsp:cNvPr id="0" name=""/>
        <dsp:cNvSpPr/>
      </dsp:nvSpPr>
      <dsp:spPr>
        <a:xfrm>
          <a:off x="0" y="2251252"/>
          <a:ext cx="7728267" cy="1360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977227"/>
              <a:satOff val="-15767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799" tIns="374904" rIns="59979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Assign a Mentor &amp; help them find a way to get active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Use a Buddy system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Mix up seating at meetings</a:t>
          </a:r>
        </a:p>
      </dsp:txBody>
      <dsp:txXfrm>
        <a:off x="0" y="2251252"/>
        <a:ext cx="7728267" cy="1360799"/>
      </dsp:txXfrm>
    </dsp:sp>
    <dsp:sp modelId="{7D5C3EA2-C8F4-2849-B659-E1529F4C493F}">
      <dsp:nvSpPr>
        <dsp:cNvPr id="0" name=""/>
        <dsp:cNvSpPr/>
      </dsp:nvSpPr>
      <dsp:spPr>
        <a:xfrm>
          <a:off x="386413" y="1985572"/>
          <a:ext cx="5409786" cy="531360"/>
        </a:xfrm>
        <a:prstGeom prst="roundRect">
          <a:avLst/>
        </a:prstGeom>
        <a:solidFill>
          <a:schemeClr val="accent2">
            <a:hueOff val="977227"/>
            <a:satOff val="-15767"/>
            <a:lumOff val="-274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Relationship building</a:t>
          </a:r>
        </a:p>
      </dsp:txBody>
      <dsp:txXfrm>
        <a:off x="412352" y="2011511"/>
        <a:ext cx="5357908" cy="479482"/>
      </dsp:txXfrm>
    </dsp:sp>
    <dsp:sp modelId="{812FBF0E-323F-1A4E-8450-0D08B91D518C}">
      <dsp:nvSpPr>
        <dsp:cNvPr id="0" name=""/>
        <dsp:cNvSpPr/>
      </dsp:nvSpPr>
      <dsp:spPr>
        <a:xfrm>
          <a:off x="0" y="3974932"/>
          <a:ext cx="7728267" cy="1048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1954454"/>
              <a:satOff val="-31534"/>
              <a:lumOff val="-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799" tIns="374904" rIns="59979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Fireside chats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Red badge program</a:t>
          </a:r>
        </a:p>
      </dsp:txBody>
      <dsp:txXfrm>
        <a:off x="0" y="3974932"/>
        <a:ext cx="7728267" cy="1048949"/>
      </dsp:txXfrm>
    </dsp:sp>
    <dsp:sp modelId="{3C7B5DC3-C95D-AA4C-9D16-A80298AA3FE3}">
      <dsp:nvSpPr>
        <dsp:cNvPr id="0" name=""/>
        <dsp:cNvSpPr/>
      </dsp:nvSpPr>
      <dsp:spPr>
        <a:xfrm>
          <a:off x="386413" y="3709252"/>
          <a:ext cx="5409786" cy="531360"/>
        </a:xfrm>
        <a:prstGeom prst="roundRect">
          <a:avLst/>
        </a:prstGeom>
        <a:solidFill>
          <a:schemeClr val="accent2">
            <a:hueOff val="1954454"/>
            <a:satOff val="-31534"/>
            <a:lumOff val="-549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Orientation activities</a:t>
          </a:r>
        </a:p>
      </dsp:txBody>
      <dsp:txXfrm>
        <a:off x="412352" y="3735191"/>
        <a:ext cx="5357908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32975-10AE-4747-89CD-CC3F32D2D84A}">
      <dsp:nvSpPr>
        <dsp:cNvPr id="0" name=""/>
        <dsp:cNvSpPr/>
      </dsp:nvSpPr>
      <dsp:spPr>
        <a:xfrm>
          <a:off x="0" y="2092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C139AC-B309-4538-A3E6-5BF333F85437}">
      <dsp:nvSpPr>
        <dsp:cNvPr id="0" name=""/>
        <dsp:cNvSpPr/>
      </dsp:nvSpPr>
      <dsp:spPr>
        <a:xfrm>
          <a:off x="320818" y="240717"/>
          <a:ext cx="583306" cy="5833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5AC0F-5F27-46CD-944D-C8DE46344F19}">
      <dsp:nvSpPr>
        <dsp:cNvPr id="0" name=""/>
        <dsp:cNvSpPr/>
      </dsp:nvSpPr>
      <dsp:spPr>
        <a:xfrm>
          <a:off x="1224942" y="2092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Limit emails</a:t>
          </a:r>
        </a:p>
      </dsp:txBody>
      <dsp:txXfrm>
        <a:off x="1224942" y="2092"/>
        <a:ext cx="6068667" cy="1060556"/>
      </dsp:txXfrm>
    </dsp:sp>
    <dsp:sp modelId="{6669A6F3-C250-45F8-9E6E-EFA314E226DD}">
      <dsp:nvSpPr>
        <dsp:cNvPr id="0" name=""/>
        <dsp:cNvSpPr/>
      </dsp:nvSpPr>
      <dsp:spPr>
        <a:xfrm>
          <a:off x="0" y="1327788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77C7B-2722-4C14-9FA9-E23F904BE1A6}">
      <dsp:nvSpPr>
        <dsp:cNvPr id="0" name=""/>
        <dsp:cNvSpPr/>
      </dsp:nvSpPr>
      <dsp:spPr>
        <a:xfrm>
          <a:off x="320818" y="1566413"/>
          <a:ext cx="583306" cy="5833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D18BF-F005-4371-8118-5484EE0EEA4E}">
      <dsp:nvSpPr>
        <dsp:cNvPr id="0" name=""/>
        <dsp:cNvSpPr/>
      </dsp:nvSpPr>
      <dsp:spPr>
        <a:xfrm>
          <a:off x="1224942" y="1327788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Consider a concise weekly / fortnightly newsletter</a:t>
          </a:r>
        </a:p>
      </dsp:txBody>
      <dsp:txXfrm>
        <a:off x="1224942" y="1327788"/>
        <a:ext cx="6068667" cy="1060556"/>
      </dsp:txXfrm>
    </dsp:sp>
    <dsp:sp modelId="{F1ED859E-24E0-434A-A1CE-FA2D901302FB}">
      <dsp:nvSpPr>
        <dsp:cNvPr id="0" name=""/>
        <dsp:cNvSpPr/>
      </dsp:nvSpPr>
      <dsp:spPr>
        <a:xfrm>
          <a:off x="0" y="2653484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EE31B-216E-4DF8-B08C-94390E130D1C}">
      <dsp:nvSpPr>
        <dsp:cNvPr id="0" name=""/>
        <dsp:cNvSpPr/>
      </dsp:nvSpPr>
      <dsp:spPr>
        <a:xfrm>
          <a:off x="320818" y="2892109"/>
          <a:ext cx="583306" cy="5833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C25D8-C714-4DE3-AA0B-858C2482EB2B}">
      <dsp:nvSpPr>
        <dsp:cNvPr id="0" name=""/>
        <dsp:cNvSpPr/>
      </dsp:nvSpPr>
      <dsp:spPr>
        <a:xfrm>
          <a:off x="1224942" y="2653484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 to date website</a:t>
          </a:r>
        </a:p>
      </dsp:txBody>
      <dsp:txXfrm>
        <a:off x="1224942" y="2653484"/>
        <a:ext cx="6068667" cy="1060556"/>
      </dsp:txXfrm>
    </dsp:sp>
    <dsp:sp modelId="{2E21FA63-2EF3-41D9-BF3E-45942FCEED30}">
      <dsp:nvSpPr>
        <dsp:cNvPr id="0" name=""/>
        <dsp:cNvSpPr/>
      </dsp:nvSpPr>
      <dsp:spPr>
        <a:xfrm>
          <a:off x="0" y="3979179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06DEA-21DD-4204-9F0B-3EDDAC4BCC6C}">
      <dsp:nvSpPr>
        <dsp:cNvPr id="0" name=""/>
        <dsp:cNvSpPr/>
      </dsp:nvSpPr>
      <dsp:spPr>
        <a:xfrm>
          <a:off x="320818" y="4217805"/>
          <a:ext cx="583306" cy="5833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1FE6D3-01E1-487F-9A0D-2C2FD7619B7F}">
      <dsp:nvSpPr>
        <dsp:cNvPr id="0" name=""/>
        <dsp:cNvSpPr/>
      </dsp:nvSpPr>
      <dsp:spPr>
        <a:xfrm>
          <a:off x="1224942" y="3979179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Up to date social media</a:t>
          </a:r>
        </a:p>
      </dsp:txBody>
      <dsp:txXfrm>
        <a:off x="1224942" y="3979179"/>
        <a:ext cx="6068667" cy="10605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892A6-E9FB-44ED-A52D-C1FB7D39FF42}">
      <dsp:nvSpPr>
        <dsp:cNvPr id="0" name=""/>
        <dsp:cNvSpPr/>
      </dsp:nvSpPr>
      <dsp:spPr>
        <a:xfrm>
          <a:off x="655019" y="1564143"/>
          <a:ext cx="965115" cy="9651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50772-031D-4394-B6CB-F8119644ECF1}">
      <dsp:nvSpPr>
        <dsp:cNvPr id="0" name=""/>
        <dsp:cNvSpPr/>
      </dsp:nvSpPr>
      <dsp:spPr>
        <a:xfrm>
          <a:off x="65227" y="2836496"/>
          <a:ext cx="21447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Case Studies</a:t>
          </a:r>
        </a:p>
      </dsp:txBody>
      <dsp:txXfrm>
        <a:off x="65227" y="2836496"/>
        <a:ext cx="2144700" cy="720000"/>
      </dsp:txXfrm>
    </dsp:sp>
    <dsp:sp modelId="{CB9FFDB5-EC95-4D8A-A32C-63B32F7BAE58}">
      <dsp:nvSpPr>
        <dsp:cNvPr id="0" name=""/>
        <dsp:cNvSpPr/>
      </dsp:nvSpPr>
      <dsp:spPr>
        <a:xfrm>
          <a:off x="3175042" y="1564143"/>
          <a:ext cx="965115" cy="9651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435F4-7856-47C0-855C-BAB2154FA179}">
      <dsp:nvSpPr>
        <dsp:cNvPr id="0" name=""/>
        <dsp:cNvSpPr/>
      </dsp:nvSpPr>
      <dsp:spPr>
        <a:xfrm>
          <a:off x="2585249" y="2836496"/>
          <a:ext cx="21447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Press Kits</a:t>
          </a:r>
        </a:p>
      </dsp:txBody>
      <dsp:txXfrm>
        <a:off x="2585249" y="2836496"/>
        <a:ext cx="2144700" cy="720000"/>
      </dsp:txXfrm>
    </dsp:sp>
    <dsp:sp modelId="{DF8FF74F-3A73-430B-9254-ED799D1B22D2}">
      <dsp:nvSpPr>
        <dsp:cNvPr id="0" name=""/>
        <dsp:cNvSpPr/>
      </dsp:nvSpPr>
      <dsp:spPr>
        <a:xfrm>
          <a:off x="5695065" y="1564143"/>
          <a:ext cx="965115" cy="9651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58941E-F9A6-4633-A198-E28A3B0A93A0}">
      <dsp:nvSpPr>
        <dsp:cNvPr id="0" name=""/>
        <dsp:cNvSpPr/>
      </dsp:nvSpPr>
      <dsp:spPr>
        <a:xfrm>
          <a:off x="5105272" y="2836496"/>
          <a:ext cx="21447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Customisable templates</a:t>
          </a:r>
        </a:p>
      </dsp:txBody>
      <dsp:txXfrm>
        <a:off x="5105272" y="2836496"/>
        <a:ext cx="21447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41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2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35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02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02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02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9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68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2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88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4872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10/28/2024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dusupplies.com.au/certificates/new-member-kit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learning-reference/learn-topic/membership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7CBBDD0-4420-4A50-96AB-392F9B97C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5BA403-54B9-4A0B-BC79-028C495C0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7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CC01C4-6022-488C-1EF8-1C4B623E0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4082" y="1298448"/>
            <a:ext cx="6068070" cy="3255264"/>
          </a:xfrm>
        </p:spPr>
        <p:txBody>
          <a:bodyPr>
            <a:normAutofit/>
          </a:bodyPr>
          <a:lstStyle/>
          <a:p>
            <a:r>
              <a:rPr lang="en-US" dirty="0"/>
              <a:t>Adopting Best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8A808-A98E-2890-4F25-98A46E524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4083" y="4670246"/>
            <a:ext cx="6037903" cy="914400"/>
          </a:xfrm>
        </p:spPr>
        <p:txBody>
          <a:bodyPr>
            <a:normAutofit/>
          </a:bodyPr>
          <a:lstStyle/>
          <a:p>
            <a:r>
              <a:rPr lang="en-US" dirty="0"/>
              <a:t>Learning from what works rather than reinventing the (Rotary) wheel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8C6883-513A-4FE8-8B55-7AA2A13A9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5ED86EF6-244B-1276-D204-06DBE323E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72" y="764674"/>
            <a:ext cx="3458249" cy="43228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3DFFF-AC47-E371-9861-9FEF71935781}"/>
              </a:ext>
            </a:extLst>
          </p:cNvPr>
          <p:cNvSpPr txBox="1"/>
          <p:nvPr/>
        </p:nvSpPr>
        <p:spPr>
          <a:xfrm>
            <a:off x="778471" y="5338119"/>
            <a:ext cx="34582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Simone Collins</a:t>
            </a:r>
          </a:p>
          <a:p>
            <a:r>
              <a:rPr lang="en-AU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Zone 8 Best Practice Information &amp; </a:t>
            </a:r>
            <a:br>
              <a:rPr lang="en-AU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en-AU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Website Team Leader</a:t>
            </a:r>
            <a:endParaRPr lang="en-US" sz="1200" dirty="0"/>
          </a:p>
        </p:txBody>
      </p:sp>
      <p:pic>
        <p:nvPicPr>
          <p:cNvPr id="11" name="Picture 10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3EAD9D0-8921-EBA9-D5F2-A9A27628BA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876" y="864747"/>
            <a:ext cx="4475008" cy="86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60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00070-44EC-E481-B3F5-37363D890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17D44-0DF0-09B5-84D7-AA580B7C1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member kit ideas</a:t>
            </a:r>
          </a:p>
        </p:txBody>
      </p:sp>
      <p:pic>
        <p:nvPicPr>
          <p:cNvPr id="8" name="Content Placeholder 7" descr="A screenshot of a website&#10;&#10;Description automatically generated">
            <a:extLst>
              <a:ext uri="{FF2B5EF4-FFF2-40B4-BE49-F238E27FC236}">
                <a16:creationId xmlns:a16="http://schemas.microsoft.com/office/drawing/2014/main" id="{86AF7B77-0910-15FC-D6B0-62FBFE292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8738" y="2078637"/>
            <a:ext cx="6795143" cy="4037791"/>
          </a:xfr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681A7E2-A46C-A4ED-0E19-247653E5748B}"/>
              </a:ext>
            </a:extLst>
          </p:cNvPr>
          <p:cNvGrpSpPr/>
          <p:nvPr/>
        </p:nvGrpSpPr>
        <p:grpSpPr>
          <a:xfrm>
            <a:off x="3573817" y="996204"/>
            <a:ext cx="8514394" cy="968235"/>
            <a:chOff x="-289140" y="329122"/>
            <a:chExt cx="8514394" cy="125465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A07F91-3503-77A1-A8B8-C575479A4CCA}"/>
                </a:ext>
              </a:extLst>
            </p:cNvPr>
            <p:cNvSpPr/>
            <p:nvPr/>
          </p:nvSpPr>
          <p:spPr>
            <a:xfrm>
              <a:off x="0" y="329122"/>
              <a:ext cx="7728267" cy="1254650"/>
            </a:xfrm>
            <a:prstGeom prst="re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9EB09E-C4F1-B85C-AD0C-486D3DC50D34}"/>
                </a:ext>
              </a:extLst>
            </p:cNvPr>
            <p:cNvSpPr txBox="1"/>
            <p:nvPr/>
          </p:nvSpPr>
          <p:spPr>
            <a:xfrm>
              <a:off x="-289140" y="466716"/>
              <a:ext cx="8514394" cy="1117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99799" tIns="374904" rIns="599799" bIns="128016" numCol="1" spcCol="1270" anchor="t" anchorCtr="0">
              <a:noAutofit/>
            </a:bodyPr>
            <a:lstStyle/>
            <a:p>
              <a:r>
                <a:rPr lang="en-US" dirty="0"/>
                <a:t>RDU Supplies: </a:t>
              </a:r>
              <a:r>
                <a:rPr lang="en-US" dirty="0">
                  <a:hlinkClick r:id="rId3"/>
                </a:rPr>
                <a:t>https://rdusupplies.com.au/certificates/new-member-kits/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F1BC4E-186D-F557-B2EC-7EE75C938B6A}"/>
              </a:ext>
            </a:extLst>
          </p:cNvPr>
          <p:cNvGrpSpPr/>
          <p:nvPr/>
        </p:nvGrpSpPr>
        <p:grpSpPr>
          <a:xfrm>
            <a:off x="4053469" y="730523"/>
            <a:ext cx="5409786" cy="531360"/>
            <a:chOff x="386413" y="63442"/>
            <a:chExt cx="5409786" cy="53136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2F64BE06-0D7D-0071-8F5B-B95B7A94044D}"/>
                </a:ext>
              </a:extLst>
            </p:cNvPr>
            <p:cNvSpPr/>
            <p:nvPr/>
          </p:nvSpPr>
          <p:spPr>
            <a:xfrm>
              <a:off x="386413" y="63442"/>
              <a:ext cx="5409786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ounded Rectangle 6">
              <a:extLst>
                <a:ext uri="{FF2B5EF4-FFF2-40B4-BE49-F238E27FC236}">
                  <a16:creationId xmlns:a16="http://schemas.microsoft.com/office/drawing/2014/main" id="{B322DDDF-6CE2-97E4-5E96-F3764FF127EF}"/>
                </a:ext>
              </a:extLst>
            </p:cNvPr>
            <p:cNvSpPr txBox="1"/>
            <p:nvPr/>
          </p:nvSpPr>
          <p:spPr>
            <a:xfrm>
              <a:off x="412352" y="89630"/>
              <a:ext cx="5357908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4477" tIns="0" rIns="20447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Induction pack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2964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60C17-C92B-6A7B-DC5C-58C23225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00305-BC95-0A53-DAF5-9E80DB44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build relationships amongst members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DF64E1-E159-BCE2-BF11-6E2713C68B97}"/>
              </a:ext>
            </a:extLst>
          </p:cNvPr>
          <p:cNvGrpSpPr/>
          <p:nvPr/>
        </p:nvGrpSpPr>
        <p:grpSpPr>
          <a:xfrm>
            <a:off x="3831668" y="1015569"/>
            <a:ext cx="7728267" cy="1360799"/>
            <a:chOff x="0" y="2251252"/>
            <a:chExt cx="7728267" cy="13607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A5BE9C9-1255-E7BA-8FF1-B6077D973600}"/>
                </a:ext>
              </a:extLst>
            </p:cNvPr>
            <p:cNvSpPr/>
            <p:nvPr/>
          </p:nvSpPr>
          <p:spPr>
            <a:xfrm>
              <a:off x="0" y="2251252"/>
              <a:ext cx="7728267" cy="1360799"/>
            </a:xfrm>
            <a:prstGeom prst="rect">
              <a:avLst/>
            </a:prstGeom>
          </p:spPr>
          <p:style>
            <a:lnRef idx="2">
              <a:schemeClr val="accent2">
                <a:hueOff val="977227"/>
                <a:satOff val="-15767"/>
                <a:lumOff val="-274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FFFCAB-82E7-A215-95B0-36F22FD6E9E9}"/>
                </a:ext>
              </a:extLst>
            </p:cNvPr>
            <p:cNvSpPr txBox="1"/>
            <p:nvPr/>
          </p:nvSpPr>
          <p:spPr>
            <a:xfrm>
              <a:off x="0" y="2251252"/>
              <a:ext cx="7728267" cy="13607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99799" tIns="374904" rIns="599799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/>
                <a:t>Assign a Mentor &amp; help them find a way to get active 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/>
                <a:t>Use a Buddy system 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/>
                <a:t>Mix up seating at meetings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78CAF-E845-5F29-27C9-15EFC5BFF207}"/>
              </a:ext>
            </a:extLst>
          </p:cNvPr>
          <p:cNvGrpSpPr/>
          <p:nvPr/>
        </p:nvGrpSpPr>
        <p:grpSpPr>
          <a:xfrm>
            <a:off x="4218081" y="749889"/>
            <a:ext cx="5409786" cy="531360"/>
            <a:chOff x="386413" y="1985572"/>
            <a:chExt cx="5409786" cy="531360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892FF52E-F117-8077-861C-9D297E2609B4}"/>
                </a:ext>
              </a:extLst>
            </p:cNvPr>
            <p:cNvSpPr/>
            <p:nvPr/>
          </p:nvSpPr>
          <p:spPr>
            <a:xfrm>
              <a:off x="386413" y="1985572"/>
              <a:ext cx="5409786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977227"/>
                <a:satOff val="-15767"/>
                <a:lumOff val="-2745"/>
                <a:alphaOff val="0"/>
              </a:schemeClr>
            </a:fillRef>
            <a:effectRef idx="0">
              <a:schemeClr val="accent2">
                <a:hueOff val="977227"/>
                <a:satOff val="-15767"/>
                <a:lumOff val="-274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ounded Rectangle 6">
              <a:extLst>
                <a:ext uri="{FF2B5EF4-FFF2-40B4-BE49-F238E27FC236}">
                  <a16:creationId xmlns:a16="http://schemas.microsoft.com/office/drawing/2014/main" id="{8B88E631-993C-BBF1-0402-54CF1E578111}"/>
                </a:ext>
              </a:extLst>
            </p:cNvPr>
            <p:cNvSpPr txBox="1"/>
            <p:nvPr/>
          </p:nvSpPr>
          <p:spPr>
            <a:xfrm>
              <a:off x="412352" y="2011511"/>
              <a:ext cx="5357908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4477" tIns="0" rIns="20447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Relationship building</a:t>
              </a:r>
            </a:p>
          </p:txBody>
        </p:sp>
      </p:grpSp>
      <p:pic>
        <p:nvPicPr>
          <p:cNvPr id="19" name="Content Placeholder 18" descr="A screenshot of a web page&#10;&#10;Description automatically generated">
            <a:extLst>
              <a:ext uri="{FF2B5EF4-FFF2-40B4-BE49-F238E27FC236}">
                <a16:creationId xmlns:a16="http://schemas.microsoft.com/office/drawing/2014/main" id="{CE59699F-7307-6DC2-AE47-B28745DCA0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668" y="2378832"/>
            <a:ext cx="7315200" cy="4205602"/>
          </a:xfrm>
        </p:spPr>
      </p:pic>
      <p:sp>
        <p:nvSpPr>
          <p:cNvPr id="21" name="Freeform 20">
            <a:extLst>
              <a:ext uri="{FF2B5EF4-FFF2-40B4-BE49-F238E27FC236}">
                <a16:creationId xmlns:a16="http://schemas.microsoft.com/office/drawing/2014/main" id="{D5897603-B726-1C5F-9779-8A2DABCF11DB}"/>
              </a:ext>
            </a:extLst>
          </p:cNvPr>
          <p:cNvSpPr/>
          <p:nvPr/>
        </p:nvSpPr>
        <p:spPr>
          <a:xfrm>
            <a:off x="6190735" y="5486399"/>
            <a:ext cx="1013254" cy="370702"/>
          </a:xfrm>
          <a:custGeom>
            <a:avLst/>
            <a:gdLst>
              <a:gd name="connsiteX0" fmla="*/ 729049 w 1013254"/>
              <a:gd name="connsiteY0" fmla="*/ 37070 h 370702"/>
              <a:gd name="connsiteX1" fmla="*/ 469557 w 1013254"/>
              <a:gd name="connsiteY1" fmla="*/ 24713 h 370702"/>
              <a:gd name="connsiteX2" fmla="*/ 86497 w 1013254"/>
              <a:gd name="connsiteY2" fmla="*/ 49427 h 370702"/>
              <a:gd name="connsiteX3" fmla="*/ 0 w 1013254"/>
              <a:gd name="connsiteY3" fmla="*/ 135924 h 370702"/>
              <a:gd name="connsiteX4" fmla="*/ 12357 w 1013254"/>
              <a:gd name="connsiteY4" fmla="*/ 234778 h 370702"/>
              <a:gd name="connsiteX5" fmla="*/ 49427 w 1013254"/>
              <a:gd name="connsiteY5" fmla="*/ 259491 h 370702"/>
              <a:gd name="connsiteX6" fmla="*/ 98854 w 1013254"/>
              <a:gd name="connsiteY6" fmla="*/ 296562 h 370702"/>
              <a:gd name="connsiteX7" fmla="*/ 135924 w 1013254"/>
              <a:gd name="connsiteY7" fmla="*/ 308918 h 370702"/>
              <a:gd name="connsiteX8" fmla="*/ 259492 w 1013254"/>
              <a:gd name="connsiteY8" fmla="*/ 333632 h 370702"/>
              <a:gd name="connsiteX9" fmla="*/ 296562 w 1013254"/>
              <a:gd name="connsiteY9" fmla="*/ 345989 h 370702"/>
              <a:gd name="connsiteX10" fmla="*/ 506627 w 1013254"/>
              <a:gd name="connsiteY10" fmla="*/ 370702 h 370702"/>
              <a:gd name="connsiteX11" fmla="*/ 815546 w 1013254"/>
              <a:gd name="connsiteY11" fmla="*/ 358345 h 370702"/>
              <a:gd name="connsiteX12" fmla="*/ 939114 w 1013254"/>
              <a:gd name="connsiteY12" fmla="*/ 296562 h 370702"/>
              <a:gd name="connsiteX13" fmla="*/ 976184 w 1013254"/>
              <a:gd name="connsiteY13" fmla="*/ 271848 h 370702"/>
              <a:gd name="connsiteX14" fmla="*/ 1013254 w 1013254"/>
              <a:gd name="connsiteY14" fmla="*/ 197708 h 370702"/>
              <a:gd name="connsiteX15" fmla="*/ 1000897 w 1013254"/>
              <a:gd name="connsiteY15" fmla="*/ 148281 h 370702"/>
              <a:gd name="connsiteX16" fmla="*/ 963827 w 1013254"/>
              <a:gd name="connsiteY16" fmla="*/ 74140 h 370702"/>
              <a:gd name="connsiteX17" fmla="*/ 926757 w 1013254"/>
              <a:gd name="connsiteY17" fmla="*/ 37070 h 370702"/>
              <a:gd name="connsiteX18" fmla="*/ 741406 w 1013254"/>
              <a:gd name="connsiteY18" fmla="*/ 0 h 370702"/>
              <a:gd name="connsiteX19" fmla="*/ 593124 w 1013254"/>
              <a:gd name="connsiteY19" fmla="*/ 12356 h 37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13254" h="370702">
                <a:moveTo>
                  <a:pt x="729049" y="37070"/>
                </a:moveTo>
                <a:cubicBezTo>
                  <a:pt x="642552" y="32951"/>
                  <a:pt x="556152" y="24713"/>
                  <a:pt x="469557" y="24713"/>
                </a:cubicBezTo>
                <a:cubicBezTo>
                  <a:pt x="170894" y="24713"/>
                  <a:pt x="235962" y="12060"/>
                  <a:pt x="86497" y="49427"/>
                </a:cubicBezTo>
                <a:cubicBezTo>
                  <a:pt x="1519" y="106079"/>
                  <a:pt x="21750" y="70676"/>
                  <a:pt x="0" y="135924"/>
                </a:cubicBezTo>
                <a:cubicBezTo>
                  <a:pt x="4119" y="168875"/>
                  <a:pt x="24" y="203945"/>
                  <a:pt x="12357" y="234778"/>
                </a:cubicBezTo>
                <a:cubicBezTo>
                  <a:pt x="17872" y="248567"/>
                  <a:pt x="37342" y="250859"/>
                  <a:pt x="49427" y="259491"/>
                </a:cubicBezTo>
                <a:cubicBezTo>
                  <a:pt x="66186" y="271462"/>
                  <a:pt x="80973" y="286344"/>
                  <a:pt x="98854" y="296562"/>
                </a:cubicBezTo>
                <a:cubicBezTo>
                  <a:pt x="110163" y="303024"/>
                  <a:pt x="123400" y="305340"/>
                  <a:pt x="135924" y="308918"/>
                </a:cubicBezTo>
                <a:cubicBezTo>
                  <a:pt x="187542" y="323666"/>
                  <a:pt x="201226" y="323921"/>
                  <a:pt x="259492" y="333632"/>
                </a:cubicBezTo>
                <a:cubicBezTo>
                  <a:pt x="271849" y="337751"/>
                  <a:pt x="283847" y="343164"/>
                  <a:pt x="296562" y="345989"/>
                </a:cubicBezTo>
                <a:cubicBezTo>
                  <a:pt x="365217" y="361245"/>
                  <a:pt x="437200" y="364390"/>
                  <a:pt x="506627" y="370702"/>
                </a:cubicBezTo>
                <a:cubicBezTo>
                  <a:pt x="609600" y="366583"/>
                  <a:pt x="712735" y="365435"/>
                  <a:pt x="815546" y="358345"/>
                </a:cubicBezTo>
                <a:cubicBezTo>
                  <a:pt x="870091" y="354583"/>
                  <a:pt x="892288" y="327780"/>
                  <a:pt x="939114" y="296562"/>
                </a:cubicBezTo>
                <a:lnTo>
                  <a:pt x="976184" y="271848"/>
                </a:lnTo>
                <a:cubicBezTo>
                  <a:pt x="988678" y="253106"/>
                  <a:pt x="1013254" y="223286"/>
                  <a:pt x="1013254" y="197708"/>
                </a:cubicBezTo>
                <a:cubicBezTo>
                  <a:pt x="1013254" y="180725"/>
                  <a:pt x="1005562" y="164610"/>
                  <a:pt x="1000897" y="148281"/>
                </a:cubicBezTo>
                <a:cubicBezTo>
                  <a:pt x="991204" y="114355"/>
                  <a:pt x="987376" y="102398"/>
                  <a:pt x="963827" y="74140"/>
                </a:cubicBezTo>
                <a:cubicBezTo>
                  <a:pt x="952640" y="60715"/>
                  <a:pt x="942033" y="45557"/>
                  <a:pt x="926757" y="37070"/>
                </a:cubicBezTo>
                <a:cubicBezTo>
                  <a:pt x="871993" y="6645"/>
                  <a:pt x="800103" y="6522"/>
                  <a:pt x="741406" y="0"/>
                </a:cubicBezTo>
                <a:cubicBezTo>
                  <a:pt x="626203" y="14399"/>
                  <a:pt x="675759" y="12356"/>
                  <a:pt x="593124" y="12356"/>
                </a:cubicBez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38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16A58-5839-D51D-769F-47EA5FF54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EEBC-774E-9A2D-C11F-EFD60B2F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Dedicated orientation programs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856DA3-7BAA-CE13-8D7F-8076E6EE7786}"/>
              </a:ext>
            </a:extLst>
          </p:cNvPr>
          <p:cNvGrpSpPr/>
          <p:nvPr/>
        </p:nvGrpSpPr>
        <p:grpSpPr>
          <a:xfrm>
            <a:off x="3831668" y="1000899"/>
            <a:ext cx="7728267" cy="1048949"/>
            <a:chOff x="0" y="3974932"/>
            <a:chExt cx="7728267" cy="104894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CCDFA81-FC29-CBD2-9DAF-9682DBAF17B2}"/>
                </a:ext>
              </a:extLst>
            </p:cNvPr>
            <p:cNvSpPr/>
            <p:nvPr/>
          </p:nvSpPr>
          <p:spPr>
            <a:xfrm>
              <a:off x="0" y="3974932"/>
              <a:ext cx="7728267" cy="1048949"/>
            </a:xfrm>
            <a:prstGeom prst="rect">
              <a:avLst/>
            </a:prstGeom>
          </p:spPr>
          <p:style>
            <a:lnRef idx="2">
              <a:schemeClr val="accent2">
                <a:hueOff val="1954454"/>
                <a:satOff val="-31534"/>
                <a:lumOff val="-549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99AC0E-C427-086C-D6D7-4953E8EB3616}"/>
                </a:ext>
              </a:extLst>
            </p:cNvPr>
            <p:cNvSpPr txBox="1"/>
            <p:nvPr/>
          </p:nvSpPr>
          <p:spPr>
            <a:xfrm>
              <a:off x="0" y="3974932"/>
              <a:ext cx="7728267" cy="10489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99799" tIns="374904" rIns="599799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/>
                <a:t>Fireside chats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/>
                <a:t>Red badge program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4E853D-6B2C-B561-10B6-53E6459E1865}"/>
              </a:ext>
            </a:extLst>
          </p:cNvPr>
          <p:cNvGrpSpPr/>
          <p:nvPr/>
        </p:nvGrpSpPr>
        <p:grpSpPr>
          <a:xfrm>
            <a:off x="4218081" y="735219"/>
            <a:ext cx="5409786" cy="531360"/>
            <a:chOff x="386413" y="3709252"/>
            <a:chExt cx="5409786" cy="53136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BA1B037-0E3E-A528-E80C-4799322A249F}"/>
                </a:ext>
              </a:extLst>
            </p:cNvPr>
            <p:cNvSpPr/>
            <p:nvPr/>
          </p:nvSpPr>
          <p:spPr>
            <a:xfrm>
              <a:off x="386413" y="3709252"/>
              <a:ext cx="5409786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954454"/>
                <a:satOff val="-31534"/>
                <a:lumOff val="-5490"/>
                <a:alphaOff val="0"/>
              </a:schemeClr>
            </a:fillRef>
            <a:effectRef idx="0">
              <a:schemeClr val="accent2">
                <a:hueOff val="1954454"/>
                <a:satOff val="-31534"/>
                <a:lumOff val="-549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E22620DB-C354-AC20-559B-8BFBE86D85E0}"/>
                </a:ext>
              </a:extLst>
            </p:cNvPr>
            <p:cNvSpPr txBox="1"/>
            <p:nvPr/>
          </p:nvSpPr>
          <p:spPr>
            <a:xfrm>
              <a:off x="412352" y="3735191"/>
              <a:ext cx="5357908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4477" tIns="0" rIns="20447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Orientation activities</a:t>
              </a:r>
            </a:p>
          </p:txBody>
        </p:sp>
      </p:grpSp>
      <p:pic>
        <p:nvPicPr>
          <p:cNvPr id="18" name="Content Placeholder 17" descr="Circular labels with a red and blue text&#10;&#10;Description automatically generated">
            <a:extLst>
              <a:ext uri="{FF2B5EF4-FFF2-40B4-BE49-F238E27FC236}">
                <a16:creationId xmlns:a16="http://schemas.microsoft.com/office/drawing/2014/main" id="{F2253AD0-6060-3CC4-8AE0-6EFE5E783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7623" y="2706669"/>
            <a:ext cx="4596713" cy="2640004"/>
          </a:xfrm>
        </p:spPr>
      </p:pic>
    </p:spTree>
    <p:extLst>
      <p:ext uri="{BB962C8B-B14F-4D97-AF65-F5344CB8AC3E}">
        <p14:creationId xmlns:p14="http://schemas.microsoft.com/office/powerpoint/2010/main" val="2639496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AEFC85-BE65-26DB-83A4-9A00FE238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101BAC5-5062-3D17-1B9F-BAF6B7AE8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6847EAA-DCFF-6305-D10D-2F0E59AC2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33D70C41-E889-FA5A-8EE2-463D2C7D9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s of person wearing grey sweater typing on laptop with a tablet, digital pen, and cup of coffee">
            <a:extLst>
              <a:ext uri="{FF2B5EF4-FFF2-40B4-BE49-F238E27FC236}">
                <a16:creationId xmlns:a16="http://schemas.microsoft.com/office/drawing/2014/main" id="{1A95D613-04E4-1EFB-4794-337E6056E0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FFD9E902-4112-BE99-055D-7204CC77E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29764-3A27-35F5-4275-F894D060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/>
              <a:t>2. Communication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ABA750A-EC33-E7DC-DF55-82C6E3147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13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313CF-688C-25BE-E6F1-9CFD80383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0E55E-A982-6B61-B285-96022F6D1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or email?</a:t>
            </a:r>
          </a:p>
        </p:txBody>
      </p:sp>
      <p:pic>
        <p:nvPicPr>
          <p:cNvPr id="5" name="Content Placeholder 4" descr="A cartoon of a person with Ice hockey rink in the background&#10;&#10;Description automatically generated">
            <a:extLst>
              <a:ext uri="{FF2B5EF4-FFF2-40B4-BE49-F238E27FC236}">
                <a16:creationId xmlns:a16="http://schemas.microsoft.com/office/drawing/2014/main" id="{6A72ECF5-13F9-2643-EBF1-D4251718C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700" y="863600"/>
            <a:ext cx="5121275" cy="5121275"/>
          </a:xfrm>
        </p:spPr>
      </p:pic>
    </p:spTree>
    <p:extLst>
      <p:ext uri="{BB962C8B-B14F-4D97-AF65-F5344CB8AC3E}">
        <p14:creationId xmlns:p14="http://schemas.microsoft.com/office/powerpoint/2010/main" val="280855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F7F76-9723-7200-F2B1-68B42A5FF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D8036-96D8-496C-8006-37ACA5AD8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A4CBA9-3463-4C65-BF46-6B6C50E7F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FB881-7418-4B2A-C59E-F56601F36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sz="3300"/>
              <a:t>Effective communication without bombarding with unnecessary information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CEED6C-D39C-40AA-B89E-52C3FA5A7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9D2727A-5CBF-58D4-BFDF-28BEF62249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379522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5731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3FEA3-70F1-8D7B-3493-F2AE291AD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04B8-C37C-A641-A762-A3E494AD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newsletter</a:t>
            </a:r>
          </a:p>
        </p:txBody>
      </p:sp>
      <p:pic>
        <p:nvPicPr>
          <p:cNvPr id="7" name="Content Placeholder 6" descr="A screenshot of a phone&#10;&#10;Description automatically generated">
            <a:extLst>
              <a:ext uri="{FF2B5EF4-FFF2-40B4-BE49-F238E27FC236}">
                <a16:creationId xmlns:a16="http://schemas.microsoft.com/office/drawing/2014/main" id="{BF11011D-AE9A-FDA4-C60C-9310FBDA9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427" y="1012725"/>
            <a:ext cx="4306684" cy="4806105"/>
          </a:xfrm>
        </p:spPr>
      </p:pic>
      <p:pic>
        <p:nvPicPr>
          <p:cNvPr id="9" name="Picture 8" descr="A screenshot of a newsletter&#10;&#10;Description automatically generated">
            <a:extLst>
              <a:ext uri="{FF2B5EF4-FFF2-40B4-BE49-F238E27FC236}">
                <a16:creationId xmlns:a16="http://schemas.microsoft.com/office/drawing/2014/main" id="{7F01EDA0-2A80-7001-DD28-459CA1DC43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914" y="1096367"/>
            <a:ext cx="3852513" cy="480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64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E75E2-4214-9685-5DBC-615784C2E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3E5CA-2F26-F0A8-8128-831AC2D1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Blog posts on website</a:t>
            </a:r>
          </a:p>
        </p:txBody>
      </p:sp>
      <p:pic>
        <p:nvPicPr>
          <p:cNvPr id="6" name="Content Placeholder 5" descr="A screenshot of a website&#10;&#10;Description automatically generated">
            <a:extLst>
              <a:ext uri="{FF2B5EF4-FFF2-40B4-BE49-F238E27FC236}">
                <a16:creationId xmlns:a16="http://schemas.microsoft.com/office/drawing/2014/main" id="{7BBD5873-3FED-5169-FB43-9EE5589C87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348" y="974811"/>
            <a:ext cx="4013765" cy="4190313"/>
          </a:xfrm>
        </p:spPr>
      </p:pic>
      <p:pic>
        <p:nvPicPr>
          <p:cNvPr id="10" name="Picture 9" descr="A screenshot of a website&#10;&#10;Description automatically generated">
            <a:extLst>
              <a:ext uri="{FF2B5EF4-FFF2-40B4-BE49-F238E27FC236}">
                <a16:creationId xmlns:a16="http://schemas.microsoft.com/office/drawing/2014/main" id="{D32406AB-EBCC-AD2F-26C1-C3ECA5B117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947" y="1012624"/>
            <a:ext cx="3968263" cy="41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38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3A62CD-16E3-74BC-8B81-7B694F270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E7C16A3-FFCE-903C-17FE-C270C5E38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B932DD-4625-EA9C-A4CE-69CB8429D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58C97E38-C993-D68C-708E-3F2DC08CD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ork tools and supplies">
            <a:extLst>
              <a:ext uri="{FF2B5EF4-FFF2-40B4-BE49-F238E27FC236}">
                <a16:creationId xmlns:a16="http://schemas.microsoft.com/office/drawing/2014/main" id="{0C3DC876-D66D-B6B6-9D58-E81DD656A0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57D1E865-1320-0DF6-740F-4E4054EF6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51D308-FEBC-9130-10FD-2FB8F9150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/>
              <a:t>Best Practice Toolkits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0CAF51-388D-703F-E76D-2CF9DF0F7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85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6B6FF-6109-83DD-C1F6-D4D5DD9D0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83C97-AC54-4113-9E92-EB895263E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soon!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05440A8-B922-9188-30D5-871A779AD2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69268" y="864108"/>
          <a:ext cx="73152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7582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84161-99AC-E4C8-F8BE-33B8F77D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best practice?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F484F-9294-7454-9C02-B1F95D13B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84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6D466-9B85-106B-A98E-063E17692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93957-77E3-3222-8274-DC5501C7E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Feel free to get in touch!</a:t>
            </a:r>
          </a:p>
        </p:txBody>
      </p:sp>
      <p:pic>
        <p:nvPicPr>
          <p:cNvPr id="7" name="Content Placeholder 6" descr="A close-up of a business card&#10;&#10;Description automatically generated">
            <a:extLst>
              <a:ext uri="{FF2B5EF4-FFF2-40B4-BE49-F238E27FC236}">
                <a16:creationId xmlns:a16="http://schemas.microsoft.com/office/drawing/2014/main" id="{F4CAF734-737D-97C3-B5ED-7024700C0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7989" y="1123837"/>
            <a:ext cx="7611248" cy="4486131"/>
          </a:xfrm>
        </p:spPr>
      </p:pic>
    </p:spTree>
    <p:extLst>
      <p:ext uri="{BB962C8B-B14F-4D97-AF65-F5344CB8AC3E}">
        <p14:creationId xmlns:p14="http://schemas.microsoft.com/office/powerpoint/2010/main" val="2113897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F05AD-49C8-ACFD-6913-EA6299CDC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E4BF-D2C1-E6CB-7A56-8151A489C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best practice?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E7890-F4A4-E766-9C9F-5B18E658E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AU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a </a:t>
            </a:r>
            <a:r>
              <a:rPr lang="en-AU" b="1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procedure</a:t>
            </a:r>
            <a:r>
              <a:rPr lang="en-AU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that has been shown by research and </a:t>
            </a:r>
            <a:r>
              <a:rPr lang="en-AU" b="1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experience</a:t>
            </a:r>
            <a:r>
              <a:rPr lang="en-AU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to produce </a:t>
            </a:r>
            <a:r>
              <a:rPr lang="en-AU" b="1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optimal results</a:t>
            </a:r>
            <a:r>
              <a:rPr lang="en-AU" b="1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AU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and that is established or proposed as a standard suitable for widespread adoption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09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7BE85-92F2-B58E-BD97-1FF33BDDF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7DABD-B981-C989-18EF-918471A3F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could we apply best practice to in Rotary?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B1A78-F47D-5F11-652F-1F0EF8E2F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29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F908C-4520-70DD-F6FB-AD70E1610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E904B-CE60-C1D5-DC85-D14432D1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could we apply best practice to in Rotary?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DC389-5B60-A8E2-A132-79C265D75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we market ourselves</a:t>
            </a:r>
          </a:p>
          <a:p>
            <a:r>
              <a:rPr lang="en-US" dirty="0"/>
              <a:t>How we conduct training – starting with new member orientation</a:t>
            </a:r>
          </a:p>
          <a:p>
            <a:r>
              <a:rPr lang="en-US" dirty="0"/>
              <a:t>How we communicate</a:t>
            </a:r>
          </a:p>
          <a:p>
            <a:r>
              <a:rPr lang="en-US" dirty="0"/>
              <a:t>How we make our volunteers feel valued</a:t>
            </a:r>
          </a:p>
          <a:p>
            <a:r>
              <a:rPr lang="en-US" dirty="0"/>
              <a:t>How we conduct our projects and events, from planning through to implementation and evaluation</a:t>
            </a:r>
          </a:p>
          <a:p>
            <a:r>
              <a:rPr lang="en-US" dirty="0"/>
              <a:t>How we run our clubs administratively</a:t>
            </a:r>
          </a:p>
          <a:p>
            <a:endParaRPr lang="en-US" dirty="0"/>
          </a:p>
          <a:p>
            <a:r>
              <a:rPr lang="en-US" i="1" dirty="0"/>
              <a:t>… every aspect of our operations!</a:t>
            </a:r>
          </a:p>
        </p:txBody>
      </p:sp>
    </p:spTree>
    <p:extLst>
      <p:ext uri="{BB962C8B-B14F-4D97-AF65-F5344CB8AC3E}">
        <p14:creationId xmlns:p14="http://schemas.microsoft.com/office/powerpoint/2010/main" val="81842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7CBBDD0-4420-4A50-96AB-392F9B97C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5BA403-54B9-4A0B-BC79-028C495C0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7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F161B-C2B2-87D7-BC29-8C81BCD7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082" y="1298448"/>
            <a:ext cx="606807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/>
              <a:t>Let’s talk about a few examples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8C6883-513A-4FE8-8B55-7AA2A13A9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76265B93-8F8E-0E22-6475-EAE8166ED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177" y="1695799"/>
            <a:ext cx="3458249" cy="34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94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3DF9B5-FE81-B3F6-8F94-8E88F2C09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710875C1-007B-4C82-ABEB-347319FB5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haking hands after meeting in a cafe">
            <a:extLst>
              <a:ext uri="{FF2B5EF4-FFF2-40B4-BE49-F238E27FC236}">
                <a16:creationId xmlns:a16="http://schemas.microsoft.com/office/drawing/2014/main" id="{20832866-E79A-84A2-4BE5-DAC90E18AF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F2F14D3C-F5C1-46E0-84D4-C16EC720F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C73D18-BF38-0342-0AAD-082CAF3B4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/>
              <a:t>1. New member orientation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9128101-8127-4BEB-A4BB-3B530DD4F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51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63633A-2D3A-2FAD-32E1-04819DCF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60896-D76A-B8FA-1FCC-4277D4E17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New member orientation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997EBF-61A3-F154-CCC7-9FE6C697AC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4580035"/>
              </p:ext>
            </p:extLst>
          </p:nvPr>
        </p:nvGraphicFramePr>
        <p:xfrm>
          <a:off x="3759896" y="885459"/>
          <a:ext cx="7728267" cy="50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6875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21A3-0F69-EC0A-100A-7958AD5C5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 useful introductory information</a:t>
            </a:r>
          </a:p>
        </p:txBody>
      </p:sp>
      <p:pic>
        <p:nvPicPr>
          <p:cNvPr id="5" name="Content Placeholder 4" descr="A screenshot of a website&#10;&#10;Description automatically generated">
            <a:extLst>
              <a:ext uri="{FF2B5EF4-FFF2-40B4-BE49-F238E27FC236}">
                <a16:creationId xmlns:a16="http://schemas.microsoft.com/office/drawing/2014/main" id="{276E2231-B70B-ED70-5B61-F2EF0AEA4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3150" y="2070623"/>
            <a:ext cx="7927880" cy="3553169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1974717-4F77-299D-7D4A-278A00E9F69A}"/>
              </a:ext>
            </a:extLst>
          </p:cNvPr>
          <p:cNvGrpSpPr/>
          <p:nvPr/>
        </p:nvGrpSpPr>
        <p:grpSpPr>
          <a:xfrm>
            <a:off x="3573817" y="996204"/>
            <a:ext cx="8514394" cy="968235"/>
            <a:chOff x="-289140" y="329122"/>
            <a:chExt cx="8514394" cy="1254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47AFF4-F545-EAC2-998F-7928F3739846}"/>
                </a:ext>
              </a:extLst>
            </p:cNvPr>
            <p:cNvSpPr/>
            <p:nvPr/>
          </p:nvSpPr>
          <p:spPr>
            <a:xfrm>
              <a:off x="0" y="329122"/>
              <a:ext cx="7728267" cy="1254650"/>
            </a:xfrm>
            <a:prstGeom prst="re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9B4FDB-3639-1EB3-519C-D22EB73D6073}"/>
                </a:ext>
              </a:extLst>
            </p:cNvPr>
            <p:cNvSpPr txBox="1"/>
            <p:nvPr/>
          </p:nvSpPr>
          <p:spPr>
            <a:xfrm>
              <a:off x="-289140" y="466716"/>
              <a:ext cx="8514394" cy="1117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99799" tIns="374904" rIns="599799" bIns="128016" numCol="1" spcCol="1270" anchor="t" anchorCtr="0">
              <a:noAutofit/>
            </a:bodyPr>
            <a:lstStyle/>
            <a:p>
              <a:pPr marL="0" lvl="1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dirty="0"/>
                <a:t>From </a:t>
              </a:r>
              <a:r>
                <a:rPr lang="en-US" dirty="0">
                  <a:hlinkClick r:id="rId3"/>
                </a:rPr>
                <a:t>https://my.rotary.org/en/learning-reference/learn-topic/membership</a:t>
              </a:r>
              <a:r>
                <a:rPr lang="en-US" dirty="0"/>
                <a:t>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615308E-FC07-C814-8D5E-E4616954363D}"/>
              </a:ext>
            </a:extLst>
          </p:cNvPr>
          <p:cNvGrpSpPr/>
          <p:nvPr/>
        </p:nvGrpSpPr>
        <p:grpSpPr>
          <a:xfrm>
            <a:off x="4053469" y="730523"/>
            <a:ext cx="5409786" cy="531360"/>
            <a:chOff x="386413" y="63442"/>
            <a:chExt cx="5409786" cy="53136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E6CA91C-915B-1301-CFD2-EF9F16BE38AF}"/>
                </a:ext>
              </a:extLst>
            </p:cNvPr>
            <p:cNvSpPr/>
            <p:nvPr/>
          </p:nvSpPr>
          <p:spPr>
            <a:xfrm>
              <a:off x="386413" y="63442"/>
              <a:ext cx="5409786" cy="5313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ounded Rectangle 6">
              <a:extLst>
                <a:ext uri="{FF2B5EF4-FFF2-40B4-BE49-F238E27FC236}">
                  <a16:creationId xmlns:a16="http://schemas.microsoft.com/office/drawing/2014/main" id="{E4BF0174-38C5-9DE9-70CB-DEB5992386A3}"/>
                </a:ext>
              </a:extLst>
            </p:cNvPr>
            <p:cNvSpPr txBox="1"/>
            <p:nvPr/>
          </p:nvSpPr>
          <p:spPr>
            <a:xfrm>
              <a:off x="412352" y="89630"/>
              <a:ext cx="5357908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4477" tIns="0" rIns="20447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Induction pack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631864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226</TotalTime>
  <Words>357</Words>
  <Application>Microsoft Office PowerPoint</Application>
  <PresentationFormat>Widescreen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Corbel</vt:lpstr>
      <vt:lpstr>Open Sans</vt:lpstr>
      <vt:lpstr>Wingdings 2</vt:lpstr>
      <vt:lpstr>Frame</vt:lpstr>
      <vt:lpstr>Adopting Best Practice</vt:lpstr>
      <vt:lpstr>What is best practice?</vt:lpstr>
      <vt:lpstr>What is best practice?</vt:lpstr>
      <vt:lpstr>What could we apply best practice to in Rotary?</vt:lpstr>
      <vt:lpstr>What could we apply best practice to in Rotary?</vt:lpstr>
      <vt:lpstr>Let’s talk about a few examples</vt:lpstr>
      <vt:lpstr>1. New member orientation</vt:lpstr>
      <vt:lpstr>New member orientation</vt:lpstr>
      <vt:lpstr>Provide useful introductory information</vt:lpstr>
      <vt:lpstr>New member kit ideas</vt:lpstr>
      <vt:lpstr>Help build relationships amongst members</vt:lpstr>
      <vt:lpstr>Dedicated orientation programs</vt:lpstr>
      <vt:lpstr>2. Communication</vt:lpstr>
      <vt:lpstr>Meeting or email?</vt:lpstr>
      <vt:lpstr>Effective communication without bombarding with unnecessary information</vt:lpstr>
      <vt:lpstr>Sample newsletter</vt:lpstr>
      <vt:lpstr>Blog posts on website</vt:lpstr>
      <vt:lpstr>Best Practice Toolkits</vt:lpstr>
      <vt:lpstr>Coming soon!</vt:lpstr>
      <vt:lpstr>Feel free to get in touch!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Simone Collins</dc:creator>
  <cp:lastModifiedBy>Mark Huddleston</cp:lastModifiedBy>
  <cp:revision>3</cp:revision>
  <dcterms:created xsi:type="dcterms:W3CDTF">2024-09-28T05:36:27Z</dcterms:created>
  <dcterms:modified xsi:type="dcterms:W3CDTF">2024-10-28T06:26:21Z</dcterms:modified>
</cp:coreProperties>
</file>