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5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gradFill rotWithShape="0">
          <a:gsLst>
            <a:gs pos="0">
              <a:srgbClr val="FBFAF8"/>
            </a:gs>
            <a:gs pos="74000">
              <a:srgbClr val="D8D6C4"/>
            </a:gs>
            <a:gs pos="83000">
              <a:srgbClr val="D8D6C4"/>
            </a:gs>
            <a:gs pos="100000">
              <a:srgbClr val="E5E4D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6"/>
          <p:cNvCxnSpPr/>
          <p:nvPr/>
        </p:nvCxnSpPr>
        <p:spPr>
          <a:xfrm flipV="1">
            <a:off x="571320" y="826200"/>
            <a:ext cx="720" cy="915120"/>
          </a:xfrm>
          <a:prstGeom prst="straightConnector1">
            <a:avLst/>
          </a:prstGeom>
          <a:ln w="19050">
            <a:solidFill>
              <a:srgbClr val="9CBEBD"/>
            </a:solidFill>
            <a:round/>
          </a:ln>
        </p:spPr>
      </p:cxnSp>
      <p:sp>
        <p:nvSpPr>
          <p:cNvPr id="3" name="PlaceHolder 1"/>
          <p:cNvSpPr>
            <a:spLocks noGrp="1"/>
          </p:cNvSpPr>
          <p:nvPr>
            <p:ph type="dt" idx="1"/>
          </p:nvPr>
        </p:nvSpPr>
        <p:spPr>
          <a:xfrm>
            <a:off x="768240" y="6470640"/>
            <a:ext cx="16149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 </a:t>
            </a:r>
            <a:endParaRPr lang="en-AU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ftr" idx="2"/>
          </p:nvPr>
        </p:nvSpPr>
        <p:spPr>
          <a:xfrm>
            <a:off x="3632040" y="6470640"/>
            <a:ext cx="442548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A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5" name="PlaceHolder 3"/>
          <p:cNvSpPr>
            <a:spLocks noGrp="1"/>
          </p:cNvSpPr>
          <p:nvPr>
            <p:ph type="sldNum" idx="3"/>
          </p:nvPr>
        </p:nvSpPr>
        <p:spPr>
          <a:xfrm>
            <a:off x="8128080" y="6470640"/>
            <a:ext cx="7293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fld id="{19535EF3-789C-4421-97CB-F22D4CFD44EF}" type="slidenum">
              <a: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‹#›</a:t>
            </a:fld>
            <a:endParaRPr lang="en-AU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Click to edit the outline text format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Second Outline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Third Outline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Fourth Outline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mparison">
    <p:bg>
      <p:bgPr>
        <a:gradFill rotWithShape="0">
          <a:gsLst>
            <a:gs pos="0">
              <a:srgbClr val="FBFAF8"/>
            </a:gs>
            <a:gs pos="74000">
              <a:srgbClr val="D8D6C4"/>
            </a:gs>
            <a:gs pos="83000">
              <a:srgbClr val="D8D6C4"/>
            </a:gs>
            <a:gs pos="100000">
              <a:srgbClr val="E5E4D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" name="Straight Connector 6"/>
          <p:cNvCxnSpPr/>
          <p:nvPr/>
        </p:nvCxnSpPr>
        <p:spPr>
          <a:xfrm flipV="1">
            <a:off x="571320" y="826200"/>
            <a:ext cx="720" cy="915120"/>
          </a:xfrm>
          <a:prstGeom prst="straightConnector1">
            <a:avLst/>
          </a:prstGeom>
          <a:ln w="19050">
            <a:solidFill>
              <a:srgbClr val="9CBEBD"/>
            </a:solidFill>
            <a:round/>
          </a:ln>
        </p:spPr>
      </p:cxnSp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768240" y="585360"/>
            <a:ext cx="7289280" cy="1499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80000"/>
              </a:lnSpc>
              <a:buNone/>
              <a:tabLst>
                <a:tab pos="0" algn="l"/>
              </a:tabLst>
            </a:pPr>
            <a:r>
              <a:rPr lang="en-US" sz="4400" b="0" u="none" strike="noStrike" cap="all" spc="99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Click to edit Master title style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768240" y="2179800"/>
            <a:ext cx="3565440" cy="822240"/>
          </a:xfrm>
          <a:prstGeom prst="rect">
            <a:avLst/>
          </a:prstGeom>
          <a:noFill/>
          <a:ln w="0">
            <a:noFill/>
          </a:ln>
        </p:spPr>
        <p:txBody>
          <a:bodyPr lIns="137160" tIns="45720" rIns="13716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22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Tw Cen MT"/>
              </a:rPr>
              <a:t>Click to edit Master text styles</a:t>
            </a:r>
            <a:endParaRPr lang="en-AU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768240" y="2967840"/>
            <a:ext cx="3565440" cy="334080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45720" bIns="45720" anchor="t">
            <a:noAutofit/>
          </a:bodyPr>
          <a:lstStyle/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Tw Cen MT"/>
              <a:buChar char=" 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Click to edit Master text styles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65320" lvl="1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Second level</a:t>
            </a:r>
            <a:endParaRPr lang="en-A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48200" lvl="2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Third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94360" lvl="3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Fourth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77240" lvl="4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Fifth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492080" y="2179800"/>
            <a:ext cx="3565440" cy="822240"/>
          </a:xfrm>
          <a:prstGeom prst="rect">
            <a:avLst/>
          </a:prstGeom>
          <a:noFill/>
          <a:ln w="0">
            <a:noFill/>
          </a:ln>
        </p:spPr>
        <p:txBody>
          <a:bodyPr lIns="137160" tIns="45720" rIns="137160" bIns="45720" anchor="ctr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800"/>
              </a:spcBef>
              <a:buNone/>
              <a:tabLst>
                <a:tab pos="0" algn="l"/>
              </a:tabLst>
            </a:pPr>
            <a:r>
              <a:rPr lang="en-US" sz="22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Tw Cen MT"/>
              </a:rPr>
              <a:t>Click to edit Master text styles</a:t>
            </a:r>
            <a:endParaRPr lang="en-AU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4492080" y="2967840"/>
            <a:ext cx="3565440" cy="334080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45720" bIns="45720" anchor="t">
            <a:noAutofit/>
          </a:bodyPr>
          <a:lstStyle/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Tw Cen MT"/>
              <a:buChar char=" 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Click to edit Master text styles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65320" lvl="1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Second level</a:t>
            </a:r>
            <a:endParaRPr lang="en-A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48200" lvl="2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Third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94360" lvl="3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Fourth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77240" lvl="4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Fifth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PlaceHolder 6"/>
          <p:cNvSpPr>
            <a:spLocks noGrp="1"/>
          </p:cNvSpPr>
          <p:nvPr>
            <p:ph type="dt" idx="28"/>
          </p:nvPr>
        </p:nvSpPr>
        <p:spPr>
          <a:xfrm>
            <a:off x="768240" y="6470640"/>
            <a:ext cx="16149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&lt;date/time&gt;</a:t>
            </a:r>
            <a:endParaRPr lang="en-AU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1" name="PlaceHolder 7"/>
          <p:cNvSpPr>
            <a:spLocks noGrp="1"/>
          </p:cNvSpPr>
          <p:nvPr>
            <p:ph type="ftr" idx="29"/>
          </p:nvPr>
        </p:nvSpPr>
        <p:spPr>
          <a:xfrm>
            <a:off x="3632040" y="6470640"/>
            <a:ext cx="442548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A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72" name="PlaceHolder 8"/>
          <p:cNvSpPr>
            <a:spLocks noGrp="1"/>
          </p:cNvSpPr>
          <p:nvPr>
            <p:ph type="sldNum" idx="30"/>
          </p:nvPr>
        </p:nvSpPr>
        <p:spPr>
          <a:xfrm>
            <a:off x="8128080" y="6470640"/>
            <a:ext cx="7293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fld id="{B0224330-A5D0-418F-B0B8-ED79D2F02C2C}" type="slidenum">
              <a: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‹#›</a:t>
            </a:fld>
            <a:endParaRPr lang="en-AU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 rotWithShape="0">
          <a:gsLst>
            <a:gs pos="0">
              <a:srgbClr val="FBFAF8"/>
            </a:gs>
            <a:gs pos="74000">
              <a:srgbClr val="D8D6C4"/>
            </a:gs>
            <a:gs pos="83000">
              <a:srgbClr val="D8D6C4"/>
            </a:gs>
            <a:gs pos="100000">
              <a:srgbClr val="E5E4D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Straight Connector 6"/>
          <p:cNvCxnSpPr/>
          <p:nvPr/>
        </p:nvCxnSpPr>
        <p:spPr>
          <a:xfrm flipV="1">
            <a:off x="571320" y="826200"/>
            <a:ext cx="720" cy="915120"/>
          </a:xfrm>
          <a:prstGeom prst="straightConnector1">
            <a:avLst/>
          </a:prstGeom>
          <a:ln w="19050">
            <a:solidFill>
              <a:srgbClr val="9CBEBD"/>
            </a:solidFill>
            <a:round/>
          </a:ln>
        </p:spPr>
      </p:cxnSp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768240" y="585360"/>
            <a:ext cx="7289280" cy="1499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80000"/>
              </a:lnSpc>
              <a:buNone/>
              <a:tabLst>
                <a:tab pos="0" algn="l"/>
              </a:tabLst>
            </a:pPr>
            <a:r>
              <a:rPr lang="en-US" sz="4400" b="0" u="none" strike="noStrike" cap="all" spc="99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Click to edit Master title style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dt" idx="31"/>
          </p:nvPr>
        </p:nvSpPr>
        <p:spPr>
          <a:xfrm>
            <a:off x="768240" y="6470640"/>
            <a:ext cx="16149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&lt;date/time&gt;</a:t>
            </a:r>
            <a:endParaRPr lang="en-AU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ftr" idx="32"/>
          </p:nvPr>
        </p:nvSpPr>
        <p:spPr>
          <a:xfrm>
            <a:off x="3632040" y="6470640"/>
            <a:ext cx="442548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A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77" name="PlaceHolder 4"/>
          <p:cNvSpPr>
            <a:spLocks noGrp="1"/>
          </p:cNvSpPr>
          <p:nvPr>
            <p:ph type="sldNum" idx="33"/>
          </p:nvPr>
        </p:nvSpPr>
        <p:spPr>
          <a:xfrm>
            <a:off x="8128080" y="6470640"/>
            <a:ext cx="7293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fld id="{299DBF4D-C6EB-42F7-9971-35EAACE9D3F7}" type="slidenum">
              <a: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‹#›</a:t>
            </a:fld>
            <a:endParaRPr lang="en-AU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Click to edit the outline text format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Second Outline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Third Outline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Fourth Outline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with Caption">
    <p:bg>
      <p:bgPr>
        <a:gradFill rotWithShape="0">
          <a:gsLst>
            <a:gs pos="0">
              <a:srgbClr val="FBFAF8"/>
            </a:gs>
            <a:gs pos="74000">
              <a:srgbClr val="D8D6C4"/>
            </a:gs>
            <a:gs pos="83000">
              <a:srgbClr val="D8D6C4"/>
            </a:gs>
            <a:gs pos="100000">
              <a:srgbClr val="E5E4D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6"/>
          <p:cNvCxnSpPr/>
          <p:nvPr/>
        </p:nvCxnSpPr>
        <p:spPr>
          <a:xfrm flipV="1">
            <a:off x="571320" y="826200"/>
            <a:ext cx="720" cy="915120"/>
          </a:xfrm>
          <a:prstGeom prst="straightConnector1">
            <a:avLst/>
          </a:prstGeom>
          <a:ln w="19050">
            <a:solidFill>
              <a:srgbClr val="9CBEBD"/>
            </a:solidFill>
            <a:round/>
          </a:ln>
        </p:spPr>
      </p:cxnSp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768240" y="471600"/>
            <a:ext cx="3291120" cy="1736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80000"/>
              </a:lnSpc>
              <a:buNone/>
              <a:tabLst>
                <a:tab pos="0" algn="l"/>
              </a:tabLst>
            </a:pPr>
            <a:r>
              <a:rPr lang="en-US" sz="3600" b="0" u="none" strike="noStrike" cap="all" spc="99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Click to edit Master title style</a:t>
            </a:r>
            <a:endParaRPr lang="en-AU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286160" y="822960"/>
            <a:ext cx="4258080" cy="518400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45720" bIns="45720" anchor="t">
            <a:normAutofit/>
          </a:bodyPr>
          <a:lstStyle/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Tw Cen MT"/>
              <a:buChar char=" 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Click to edit Master text styles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65320" lvl="1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Second level</a:t>
            </a:r>
            <a:endParaRPr lang="en-A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48200" lvl="2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Third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94360" lvl="3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Fourth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77240" lvl="4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Fifth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768240" y="2257560"/>
            <a:ext cx="3291120" cy="3761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108000"/>
              </a:lnSpc>
              <a:spcBef>
                <a:spcPts val="601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Click to edit Master text styles</a:t>
            </a:r>
            <a:endParaRPr lang="en-A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dt" idx="4"/>
          </p:nvPr>
        </p:nvSpPr>
        <p:spPr>
          <a:xfrm>
            <a:off x="768240" y="6470640"/>
            <a:ext cx="16149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&lt;date/time&gt;</a:t>
            </a:r>
            <a:endParaRPr lang="en-AU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ftr" idx="5"/>
          </p:nvPr>
        </p:nvSpPr>
        <p:spPr>
          <a:xfrm>
            <a:off x="3632040" y="6470640"/>
            <a:ext cx="442548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A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14" name="PlaceHolder 6"/>
          <p:cNvSpPr>
            <a:spLocks noGrp="1"/>
          </p:cNvSpPr>
          <p:nvPr>
            <p:ph type="sldNum" idx="6"/>
          </p:nvPr>
        </p:nvSpPr>
        <p:spPr>
          <a:xfrm>
            <a:off x="8128080" y="6470640"/>
            <a:ext cx="7293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fld id="{2B60F8C8-AF1D-44EA-8F83-F1C1FCC2C858}" type="slidenum">
              <a: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‹#›</a:t>
            </a:fld>
            <a:endParaRPr lang="en-AU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 with Caption">
    <p:bg>
      <p:bgPr>
        <a:gradFill rotWithShape="0">
          <a:gsLst>
            <a:gs pos="0">
              <a:srgbClr val="FBFAF8"/>
            </a:gs>
            <a:gs pos="74000">
              <a:srgbClr val="D8D6C4"/>
            </a:gs>
            <a:gs pos="83000">
              <a:srgbClr val="D8D6C4"/>
            </a:gs>
            <a:gs pos="100000">
              <a:srgbClr val="E5E4D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6"/>
          <p:cNvCxnSpPr/>
          <p:nvPr/>
        </p:nvCxnSpPr>
        <p:spPr>
          <a:xfrm flipV="1">
            <a:off x="571320" y="826200"/>
            <a:ext cx="720" cy="915120"/>
          </a:xfrm>
          <a:prstGeom prst="straightConnector1">
            <a:avLst/>
          </a:prstGeom>
          <a:ln w="19050">
            <a:solidFill>
              <a:srgbClr val="9CBEBD"/>
            </a:solidFill>
            <a:round/>
          </a:ln>
        </p:spPr>
      </p:cxnSp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43080" y="4960080"/>
            <a:ext cx="5828760" cy="1462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algn="r" defTabSz="914400">
              <a:lnSpc>
                <a:spcPct val="80000"/>
              </a:lnSpc>
              <a:buNone/>
              <a:tabLst>
                <a:tab pos="0" algn="l"/>
              </a:tabLst>
            </a:pPr>
            <a:r>
              <a:rPr lang="en-US" sz="4400" b="0" u="none" strike="noStrike" cap="all" spc="201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Click to edit Master title style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9141120" cy="45712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0">
            <a:noFill/>
          </a:ln>
        </p:spPr>
        <p:txBody>
          <a:bodyPr lIns="457200" tIns="365760" rIns="90000" bIns="4500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Click icon to add picture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6458040" y="4960080"/>
            <a:ext cx="2399760" cy="1462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100000"/>
              </a:lnSpc>
              <a:spcAft>
                <a:spcPts val="201"/>
              </a:spcAft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"/>
              </a:rPr>
              <a:t>Click to edit Master text styles</a:t>
            </a:r>
            <a:endParaRPr lang="en-A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dt" idx="7"/>
          </p:nvPr>
        </p:nvSpPr>
        <p:spPr>
          <a:xfrm>
            <a:off x="768240" y="6470640"/>
            <a:ext cx="16149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&lt;date/time&gt;</a:t>
            </a:r>
            <a:endParaRPr lang="en-AU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ftr" idx="8"/>
          </p:nvPr>
        </p:nvSpPr>
        <p:spPr>
          <a:xfrm>
            <a:off x="3632040" y="6470640"/>
            <a:ext cx="442548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A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21" name="PlaceHolder 6"/>
          <p:cNvSpPr>
            <a:spLocks noGrp="1"/>
          </p:cNvSpPr>
          <p:nvPr>
            <p:ph type="sldNum" idx="9"/>
          </p:nvPr>
        </p:nvSpPr>
        <p:spPr>
          <a:xfrm>
            <a:off x="8128080" y="6470640"/>
            <a:ext cx="7293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fld id="{E090AF08-DE3C-486B-871A-4C778456C8E2}" type="slidenum">
              <a: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‹#›</a:t>
            </a:fld>
            <a:endParaRPr lang="en-AU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cxnSp>
        <p:nvCxnSpPr>
          <p:cNvPr id="22" name="Straight Connector 8"/>
          <p:cNvCxnSpPr/>
          <p:nvPr/>
        </p:nvCxnSpPr>
        <p:spPr>
          <a:xfrm flipV="1">
            <a:off x="6289920" y="5263920"/>
            <a:ext cx="720" cy="915120"/>
          </a:xfrm>
          <a:prstGeom prst="straightConnector1">
            <a:avLst/>
          </a:prstGeom>
          <a:ln w="19050">
            <a:solidFill>
              <a:srgbClr val="9CBEBD"/>
            </a:solidFill>
            <a:round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rotWithShape="0">
          <a:gsLst>
            <a:gs pos="0">
              <a:srgbClr val="FBFAF8"/>
            </a:gs>
            <a:gs pos="74000">
              <a:srgbClr val="D8D6C4"/>
            </a:gs>
            <a:gs pos="83000">
              <a:srgbClr val="D8D6C4"/>
            </a:gs>
            <a:gs pos="100000">
              <a:srgbClr val="E5E4D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6"/>
          <p:cNvCxnSpPr/>
          <p:nvPr/>
        </p:nvCxnSpPr>
        <p:spPr>
          <a:xfrm flipV="1">
            <a:off x="571320" y="826200"/>
            <a:ext cx="720" cy="915120"/>
          </a:xfrm>
          <a:prstGeom prst="straightConnector1">
            <a:avLst/>
          </a:prstGeom>
          <a:ln w="19050">
            <a:solidFill>
              <a:srgbClr val="9CBEBD"/>
            </a:solidFill>
            <a:round/>
          </a:ln>
        </p:spPr>
      </p:cxnSp>
      <p:sp>
        <p:nvSpPr>
          <p:cNvPr id="24" name="Rectangle 6"/>
          <p:cNvSpPr/>
          <p:nvPr/>
        </p:nvSpPr>
        <p:spPr>
          <a:xfrm>
            <a:off x="0" y="0"/>
            <a:ext cx="9143280" cy="45712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343080" y="4960080"/>
            <a:ext cx="5828760" cy="1462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algn="r" defTabSz="914400">
              <a:lnSpc>
                <a:spcPct val="80000"/>
              </a:lnSpc>
              <a:buNone/>
              <a:tabLst>
                <a:tab pos="0" algn="l"/>
              </a:tabLst>
            </a:pPr>
            <a:r>
              <a:rPr lang="en-US" sz="4400" b="0" u="none" strike="noStrike" cap="all" spc="201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Click to edit Master title style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dt" idx="10"/>
          </p:nvPr>
        </p:nvSpPr>
        <p:spPr>
          <a:xfrm>
            <a:off x="768240" y="6470640"/>
            <a:ext cx="16149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&lt;date/time&gt;</a:t>
            </a:r>
            <a:endParaRPr lang="en-AU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ftr" idx="11"/>
          </p:nvPr>
        </p:nvSpPr>
        <p:spPr>
          <a:xfrm>
            <a:off x="3632040" y="6470640"/>
            <a:ext cx="442548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A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28" name="PlaceHolder 4"/>
          <p:cNvSpPr>
            <a:spLocks noGrp="1"/>
          </p:cNvSpPr>
          <p:nvPr>
            <p:ph type="sldNum" idx="12"/>
          </p:nvPr>
        </p:nvSpPr>
        <p:spPr>
          <a:xfrm>
            <a:off x="8128080" y="6470640"/>
            <a:ext cx="7293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fld id="{A3BAB184-2A07-4C07-8909-EEC153B21D2F}" type="slidenum">
              <a: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‹#›</a:t>
            </a:fld>
            <a:endParaRPr lang="en-AU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cxnSp>
        <p:nvCxnSpPr>
          <p:cNvPr id="29" name="Straight Connector 7"/>
          <p:cNvCxnSpPr/>
          <p:nvPr/>
        </p:nvCxnSpPr>
        <p:spPr>
          <a:xfrm flipV="1">
            <a:off x="6289920" y="5263920"/>
            <a:ext cx="720" cy="915120"/>
          </a:xfrm>
          <a:prstGeom prst="straightConnector1">
            <a:avLst/>
          </a:prstGeom>
          <a:ln w="19050">
            <a:solidFill>
              <a:srgbClr val="9CBEBD"/>
            </a:solidFill>
            <a:round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gradFill rotWithShape="0">
          <a:gsLst>
            <a:gs pos="0">
              <a:srgbClr val="FBFAF8"/>
            </a:gs>
            <a:gs pos="74000">
              <a:srgbClr val="D8D6C4"/>
            </a:gs>
            <a:gs pos="83000">
              <a:srgbClr val="D8D6C4"/>
            </a:gs>
            <a:gs pos="100000">
              <a:srgbClr val="E5E4D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6"/>
          <p:cNvCxnSpPr/>
          <p:nvPr/>
        </p:nvCxnSpPr>
        <p:spPr>
          <a:xfrm flipV="1">
            <a:off x="571320" y="826200"/>
            <a:ext cx="720" cy="915120"/>
          </a:xfrm>
          <a:prstGeom prst="straightConnector1">
            <a:avLst/>
          </a:prstGeom>
          <a:ln w="19050">
            <a:solidFill>
              <a:srgbClr val="9CBEBD"/>
            </a:solidFill>
            <a:round/>
          </a:ln>
        </p:spPr>
      </p:cxnSp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768240" y="585360"/>
            <a:ext cx="7289280" cy="1499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80000"/>
              </a:lnSpc>
              <a:buNone/>
              <a:tabLst>
                <a:tab pos="0" algn="l"/>
              </a:tabLst>
            </a:pPr>
            <a:r>
              <a:rPr lang="en-US" sz="4400" b="0" u="none" strike="noStrike" cap="all" spc="99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Click to edit Master title style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768240" y="2286000"/>
            <a:ext cx="7289280" cy="4022640"/>
          </a:xfrm>
          <a:prstGeom prst="rect">
            <a:avLst/>
          </a:prstGeom>
          <a:noFill/>
          <a:ln w="0">
            <a:noFill/>
          </a:ln>
        </p:spPr>
        <p:txBody>
          <a:bodyPr vert="eaVert" lIns="45720" tIns="45720" rIns="45720" bIns="45720" anchor="t">
            <a:noAutofit/>
          </a:bodyPr>
          <a:lstStyle/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Tw Cen MT"/>
              <a:buChar char=" 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Click to edit Master text styles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65320" lvl="1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Second level</a:t>
            </a:r>
            <a:endParaRPr lang="en-A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48200" lvl="2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Third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94360" lvl="3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Fourth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77240" lvl="4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Fifth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dt" idx="13"/>
          </p:nvPr>
        </p:nvSpPr>
        <p:spPr>
          <a:xfrm>
            <a:off x="768240" y="6470640"/>
            <a:ext cx="16149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&lt;date/time&gt;</a:t>
            </a:r>
            <a:endParaRPr lang="en-AU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ftr" idx="14"/>
          </p:nvPr>
        </p:nvSpPr>
        <p:spPr>
          <a:xfrm>
            <a:off x="3632040" y="6470640"/>
            <a:ext cx="442548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A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35" name="PlaceHolder 5"/>
          <p:cNvSpPr>
            <a:spLocks noGrp="1"/>
          </p:cNvSpPr>
          <p:nvPr>
            <p:ph type="sldNum" idx="15"/>
          </p:nvPr>
        </p:nvSpPr>
        <p:spPr>
          <a:xfrm>
            <a:off x="8128080" y="6470640"/>
            <a:ext cx="7293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fld id="{C50CF73E-5C77-4ED5-B9CA-456E46CCC388}" type="slidenum">
              <a: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‹#›</a:t>
            </a:fld>
            <a:endParaRPr lang="en-AU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gradFill rotWithShape="0">
          <a:gsLst>
            <a:gs pos="0">
              <a:srgbClr val="FBFAF8"/>
            </a:gs>
            <a:gs pos="74000">
              <a:srgbClr val="D8D6C4"/>
            </a:gs>
            <a:gs pos="83000">
              <a:srgbClr val="D8D6C4"/>
            </a:gs>
            <a:gs pos="100000">
              <a:srgbClr val="E5E4D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6"/>
          <p:cNvCxnSpPr/>
          <p:nvPr/>
        </p:nvCxnSpPr>
        <p:spPr>
          <a:xfrm flipV="1">
            <a:off x="571320" y="826200"/>
            <a:ext cx="720" cy="915120"/>
          </a:xfrm>
          <a:prstGeom prst="straightConnector1">
            <a:avLst/>
          </a:prstGeom>
          <a:ln w="19050">
            <a:solidFill>
              <a:srgbClr val="9CBEBD"/>
            </a:solidFill>
            <a:round/>
          </a:ln>
        </p:spPr>
      </p:cxnSp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543720" y="762120"/>
            <a:ext cx="1971000" cy="5409360"/>
          </a:xfrm>
          <a:prstGeom prst="rect">
            <a:avLst/>
          </a:prstGeom>
          <a:noFill/>
          <a:ln w="0">
            <a:noFill/>
          </a:ln>
        </p:spPr>
        <p:txBody>
          <a:bodyPr vert="eaVert" lIns="45720" tIns="91440" rIns="45720" bIns="91440" anchor="ctr">
            <a:noAutofit/>
          </a:bodyPr>
          <a:lstStyle/>
          <a:p>
            <a:pPr indent="0" defTabSz="914400">
              <a:lnSpc>
                <a:spcPct val="80000"/>
              </a:lnSpc>
              <a:buNone/>
              <a:tabLst>
                <a:tab pos="0" algn="l"/>
              </a:tabLst>
            </a:pPr>
            <a:r>
              <a:rPr lang="en-US" sz="4400" b="0" u="none" strike="noStrike" cap="all" spc="99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Click to edit Master title style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743040" y="762120"/>
            <a:ext cx="5685840" cy="5409360"/>
          </a:xfrm>
          <a:prstGeom prst="rect">
            <a:avLst/>
          </a:prstGeom>
          <a:noFill/>
          <a:ln w="0">
            <a:noFill/>
          </a:ln>
        </p:spPr>
        <p:txBody>
          <a:bodyPr vert="eaVert" lIns="45720" tIns="45720" rIns="45720" bIns="45720" anchor="t">
            <a:noAutofit/>
          </a:bodyPr>
          <a:lstStyle/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Tw Cen MT"/>
              <a:buChar char=" 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Click to edit Master text styles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65320" lvl="1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Second level</a:t>
            </a:r>
            <a:endParaRPr lang="en-A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48200" lvl="2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Third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94360" lvl="3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Fourth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77240" lvl="4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Fifth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dt" idx="16"/>
          </p:nvPr>
        </p:nvSpPr>
        <p:spPr>
          <a:xfrm>
            <a:off x="768240" y="6470640"/>
            <a:ext cx="16149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&lt;date/time&gt;</a:t>
            </a:r>
            <a:endParaRPr lang="en-AU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ftr" idx="17"/>
          </p:nvPr>
        </p:nvSpPr>
        <p:spPr>
          <a:xfrm>
            <a:off x="3632040" y="6470640"/>
            <a:ext cx="442548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A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41" name="PlaceHolder 5"/>
          <p:cNvSpPr>
            <a:spLocks noGrp="1"/>
          </p:cNvSpPr>
          <p:nvPr>
            <p:ph type="sldNum" idx="18"/>
          </p:nvPr>
        </p:nvSpPr>
        <p:spPr>
          <a:xfrm>
            <a:off x="8128080" y="6470640"/>
            <a:ext cx="7293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fld id="{0444E38F-E107-4026-B0CE-5759D0DCB835}" type="slidenum">
              <a: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‹#›</a:t>
            </a:fld>
            <a:endParaRPr lang="en-AU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cxnSp>
        <p:nvCxnSpPr>
          <p:cNvPr id="42" name="Straight Connector 6"/>
          <p:cNvCxnSpPr/>
          <p:nvPr/>
        </p:nvCxnSpPr>
        <p:spPr>
          <a:xfrm>
            <a:off x="7200720" y="516240"/>
            <a:ext cx="686520" cy="720"/>
          </a:xfrm>
          <a:prstGeom prst="straightConnector1">
            <a:avLst/>
          </a:prstGeom>
          <a:ln w="19050">
            <a:solidFill>
              <a:srgbClr val="9CBEBD"/>
            </a:solidFill>
            <a:round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 rotWithShape="0">
          <a:gsLst>
            <a:gs pos="0">
              <a:srgbClr val="FBFAF8"/>
            </a:gs>
            <a:gs pos="74000">
              <a:srgbClr val="D8D6C4"/>
            </a:gs>
            <a:gs pos="83000">
              <a:srgbClr val="D8D6C4"/>
            </a:gs>
            <a:gs pos="100000">
              <a:srgbClr val="E5E4D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Straight Connector 6"/>
          <p:cNvCxnSpPr/>
          <p:nvPr/>
        </p:nvCxnSpPr>
        <p:spPr>
          <a:xfrm flipV="1">
            <a:off x="571320" y="826200"/>
            <a:ext cx="720" cy="915120"/>
          </a:xfrm>
          <a:prstGeom prst="straightConnector1">
            <a:avLst/>
          </a:prstGeom>
          <a:ln w="19050">
            <a:solidFill>
              <a:srgbClr val="9CBEBD"/>
            </a:solidFill>
            <a:round/>
          </a:ln>
        </p:spPr>
      </p:cxn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768240" y="585360"/>
            <a:ext cx="7289280" cy="1499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80000"/>
              </a:lnSpc>
              <a:buNone/>
              <a:tabLst>
                <a:tab pos="0" algn="l"/>
              </a:tabLst>
            </a:pPr>
            <a:r>
              <a:rPr lang="en-US" sz="4400" b="0" u="none" strike="noStrike" cap="all" spc="99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Click to edit Master title style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768240" y="2286000"/>
            <a:ext cx="7289280" cy="402264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45720" bIns="45720" anchor="t">
            <a:noAutofit/>
          </a:bodyPr>
          <a:lstStyle/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Tw Cen MT"/>
              <a:buChar char=" 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Click to edit Master text styles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65320" lvl="1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Second level</a:t>
            </a:r>
            <a:endParaRPr lang="en-A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48200" lvl="2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Third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94360" lvl="3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Fourth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77240" lvl="4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Fifth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dt" idx="19"/>
          </p:nvPr>
        </p:nvSpPr>
        <p:spPr>
          <a:xfrm>
            <a:off x="768240" y="6470640"/>
            <a:ext cx="16149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&lt;date/time&gt;</a:t>
            </a:r>
            <a:endParaRPr lang="en-AU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ftr" idx="20"/>
          </p:nvPr>
        </p:nvSpPr>
        <p:spPr>
          <a:xfrm>
            <a:off x="3632040" y="6470640"/>
            <a:ext cx="442548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A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48" name="PlaceHolder 5"/>
          <p:cNvSpPr>
            <a:spLocks noGrp="1"/>
          </p:cNvSpPr>
          <p:nvPr>
            <p:ph type="sldNum" idx="21"/>
          </p:nvPr>
        </p:nvSpPr>
        <p:spPr>
          <a:xfrm>
            <a:off x="8128080" y="6470640"/>
            <a:ext cx="7293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fld id="{55A53115-23CD-4C01-9F1D-E02F46DF0D4A}" type="slidenum">
              <a: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‹#›</a:t>
            </a:fld>
            <a:endParaRPr lang="en-AU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 Header">
    <p:bg>
      <p:bgPr>
        <a:gradFill rotWithShape="0">
          <a:gsLst>
            <a:gs pos="0">
              <a:srgbClr val="FBFAF8"/>
            </a:gs>
            <a:gs pos="74000">
              <a:srgbClr val="D8D6C4"/>
            </a:gs>
            <a:gs pos="83000">
              <a:srgbClr val="D8D6C4"/>
            </a:gs>
            <a:gs pos="100000">
              <a:srgbClr val="E5E4D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Straight Connector 6"/>
          <p:cNvCxnSpPr/>
          <p:nvPr/>
        </p:nvCxnSpPr>
        <p:spPr>
          <a:xfrm flipV="1">
            <a:off x="571320" y="826200"/>
            <a:ext cx="720" cy="915120"/>
          </a:xfrm>
          <a:prstGeom prst="straightConnector1">
            <a:avLst/>
          </a:prstGeom>
          <a:ln w="19050">
            <a:solidFill>
              <a:srgbClr val="9CBEBD"/>
            </a:solidFill>
            <a:round/>
          </a:ln>
        </p:spPr>
      </p:cxnSp>
      <p:sp>
        <p:nvSpPr>
          <p:cNvPr id="50" name="Rectangle 6"/>
          <p:cNvSpPr/>
          <p:nvPr/>
        </p:nvSpPr>
        <p:spPr>
          <a:xfrm>
            <a:off x="0" y="0"/>
            <a:ext cx="9143280" cy="45712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43080" y="4960080"/>
            <a:ext cx="5828760" cy="1462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algn="r" defTabSz="914400">
              <a:lnSpc>
                <a:spcPct val="80000"/>
              </a:lnSpc>
              <a:buNone/>
              <a:tabLst>
                <a:tab pos="0" algn="l"/>
              </a:tabLst>
            </a:pPr>
            <a:r>
              <a:rPr lang="en-US" sz="4400" b="0" u="none" strike="noStrike" cap="all" spc="201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Click to edit Master title style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458040" y="4960080"/>
            <a:ext cx="2399760" cy="1462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100000"/>
              </a:lnSpc>
              <a:spcAft>
                <a:spcPts val="201"/>
              </a:spcAft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"/>
              </a:rPr>
              <a:t>Click to edit Master text styles</a:t>
            </a:r>
            <a:endParaRPr lang="en-A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dt" idx="22"/>
          </p:nvPr>
        </p:nvSpPr>
        <p:spPr>
          <a:xfrm>
            <a:off x="768240" y="6470640"/>
            <a:ext cx="16149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&lt;date/time&gt;</a:t>
            </a:r>
            <a:endParaRPr lang="en-AU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ftr" idx="23"/>
          </p:nvPr>
        </p:nvSpPr>
        <p:spPr>
          <a:xfrm>
            <a:off x="3632040" y="6470640"/>
            <a:ext cx="442548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A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55" name="PlaceHolder 5"/>
          <p:cNvSpPr>
            <a:spLocks noGrp="1"/>
          </p:cNvSpPr>
          <p:nvPr>
            <p:ph type="sldNum" idx="24"/>
          </p:nvPr>
        </p:nvSpPr>
        <p:spPr>
          <a:xfrm>
            <a:off x="8128080" y="6470640"/>
            <a:ext cx="7293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fld id="{456849C8-2F18-47D8-AECF-302D453D36AC}" type="slidenum">
              <a: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‹#›</a:t>
            </a:fld>
            <a:endParaRPr lang="en-AU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cxnSp>
        <p:nvCxnSpPr>
          <p:cNvPr id="56" name="Straight Connector 7"/>
          <p:cNvCxnSpPr/>
          <p:nvPr/>
        </p:nvCxnSpPr>
        <p:spPr>
          <a:xfrm flipV="1">
            <a:off x="6289920" y="5263920"/>
            <a:ext cx="720" cy="915120"/>
          </a:xfrm>
          <a:prstGeom prst="straightConnector1">
            <a:avLst/>
          </a:prstGeom>
          <a:ln w="19050">
            <a:solidFill>
              <a:srgbClr val="D2CB6C"/>
            </a:solidFill>
            <a:round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gradFill rotWithShape="0">
          <a:gsLst>
            <a:gs pos="0">
              <a:srgbClr val="FBFAF8"/>
            </a:gs>
            <a:gs pos="74000">
              <a:srgbClr val="D8D6C4"/>
            </a:gs>
            <a:gs pos="83000">
              <a:srgbClr val="D8D6C4"/>
            </a:gs>
            <a:gs pos="100000">
              <a:srgbClr val="E5E4D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Straight Connector 6"/>
          <p:cNvCxnSpPr/>
          <p:nvPr/>
        </p:nvCxnSpPr>
        <p:spPr>
          <a:xfrm flipV="1">
            <a:off x="571320" y="826200"/>
            <a:ext cx="720" cy="915120"/>
          </a:xfrm>
          <a:prstGeom prst="straightConnector1">
            <a:avLst/>
          </a:prstGeom>
          <a:ln w="19050">
            <a:solidFill>
              <a:srgbClr val="9CBEBD"/>
            </a:solidFill>
            <a:round/>
          </a:ln>
        </p:spPr>
      </p:cxnSp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768240" y="585360"/>
            <a:ext cx="7289280" cy="1499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80000"/>
              </a:lnSpc>
              <a:buNone/>
              <a:tabLst>
                <a:tab pos="0" algn="l"/>
              </a:tabLst>
            </a:pPr>
            <a:r>
              <a:rPr lang="en-US" sz="4400" b="0" u="none" strike="noStrike" cap="all" spc="99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Click to edit Master title style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768240" y="2286000"/>
            <a:ext cx="3565440" cy="402264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45720" bIns="45720" anchor="t">
            <a:noAutofit/>
          </a:bodyPr>
          <a:lstStyle/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Tw Cen MT"/>
              <a:buChar char=" 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Click to edit Master text styles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65320" lvl="1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Second level</a:t>
            </a:r>
            <a:endParaRPr lang="en-A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48200" lvl="2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Third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94360" lvl="3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Fourth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77240" lvl="4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Fifth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492080" y="2286000"/>
            <a:ext cx="3565440" cy="402264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45720" bIns="45720" anchor="t">
            <a:noAutofit/>
          </a:bodyPr>
          <a:lstStyle/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Tw Cen MT"/>
              <a:buChar char=" 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Click to edit Master text styles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65320" lvl="1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Second level</a:t>
            </a:r>
            <a:endParaRPr lang="en-A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48200" lvl="2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Third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94360" lvl="3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Fourth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77240" lvl="4" indent="-13716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Fifth level</a:t>
            </a:r>
            <a:endParaRPr lang="en-A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dt" idx="25"/>
          </p:nvPr>
        </p:nvSpPr>
        <p:spPr>
          <a:xfrm>
            <a:off x="768240" y="6470640"/>
            <a:ext cx="16149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&lt;date/time&gt;</a:t>
            </a:r>
            <a:endParaRPr lang="en-AU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2" name="PlaceHolder 5"/>
          <p:cNvSpPr>
            <a:spLocks noGrp="1"/>
          </p:cNvSpPr>
          <p:nvPr>
            <p:ph type="ftr" idx="26"/>
          </p:nvPr>
        </p:nvSpPr>
        <p:spPr>
          <a:xfrm>
            <a:off x="3632040" y="6470640"/>
            <a:ext cx="442548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A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63" name="PlaceHolder 6"/>
          <p:cNvSpPr>
            <a:spLocks noGrp="1"/>
          </p:cNvSpPr>
          <p:nvPr>
            <p:ph type="sldNum" idx="27"/>
          </p:nvPr>
        </p:nvSpPr>
        <p:spPr>
          <a:xfrm>
            <a:off x="8128080" y="6470640"/>
            <a:ext cx="7293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pos="0" algn="l"/>
              </a:tabLst>
              <a:def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fld id="{A442BF4A-4B4A-49BF-BBD2-AC007759D936}" type="slidenum">
              <a:rPr lang="en-AU" sz="1000" b="0" u="none" strike="noStrike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‹#›</a:t>
            </a:fld>
            <a:endParaRPr lang="en-AU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scienceexperience.com.a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2"/>
          <p:cNvPicPr/>
          <p:nvPr/>
        </p:nvPicPr>
        <p:blipFill>
          <a:blip r:embed="rId2"/>
          <a:stretch/>
        </p:blipFill>
        <p:spPr>
          <a:xfrm>
            <a:off x="107640" y="404640"/>
            <a:ext cx="4931280" cy="1787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0" name="Picture 2"/>
          <p:cNvPicPr/>
          <p:nvPr/>
        </p:nvPicPr>
        <p:blipFill>
          <a:blip r:embed="rId3"/>
          <a:stretch/>
        </p:blipFill>
        <p:spPr>
          <a:xfrm>
            <a:off x="1703880" y="2971800"/>
            <a:ext cx="5363280" cy="1762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1" name="Picture 4"/>
          <p:cNvPicPr/>
          <p:nvPr/>
        </p:nvPicPr>
        <p:blipFill>
          <a:blip r:embed="rId4"/>
          <a:stretch/>
        </p:blipFill>
        <p:spPr>
          <a:xfrm>
            <a:off x="1653840" y="5445360"/>
            <a:ext cx="5505120" cy="1007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768240" y="585360"/>
            <a:ext cx="7289280" cy="1499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80000"/>
              </a:lnSpc>
              <a:buNone/>
              <a:tabLst>
                <a:tab pos="0" algn="l"/>
              </a:tabLst>
            </a:pPr>
            <a:r>
              <a:rPr lang="en-AU" sz="3600" b="0" u="none" strike="noStrike" cap="all" spc="99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Tw Cen MT Condensed"/>
              </a:rPr>
              <a:t>What? For Whom? When? Where? Why?</a:t>
            </a:r>
            <a:endParaRPr lang="en-AU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628560" y="1772640"/>
            <a:ext cx="7886160" cy="449928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45720" bIns="45720" anchor="t">
            <a:normAutofit fontScale="85000" lnSpcReduction="9999"/>
          </a:bodyPr>
          <a:lstStyle/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Tw Cen MT"/>
              <a:buChar char=" "/>
              <a:tabLst>
                <a:tab pos="0" algn="l"/>
              </a:tabLst>
            </a:pPr>
            <a:r>
              <a:rPr lang="en-AU" sz="2400" b="0" u="none" strike="noStrike">
                <a:solidFill>
                  <a:schemeClr val="dk1"/>
                </a:solidFill>
                <a:effectLst/>
                <a:highlight>
                  <a:srgbClr val="FFFF00"/>
                </a:highlight>
                <a:uFillTx/>
                <a:latin typeface="Tw Cen MT"/>
              </a:rPr>
              <a:t>One, three /four days</a:t>
            </a: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 of hands-on science and technology fun and activities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Tw Cen MT"/>
              <a:buChar char=" "/>
              <a:tabLst>
                <a:tab pos="0" algn="l"/>
              </a:tabLst>
            </a:pP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  <a:ea typeface="Arial Unicode MS"/>
              </a:rPr>
              <a:t>Usually for about </a:t>
            </a:r>
            <a:r>
              <a:rPr lang="en-AU" sz="2400" b="0" u="none" strike="noStrike">
                <a:solidFill>
                  <a:schemeClr val="dk1"/>
                </a:solidFill>
                <a:effectLst/>
                <a:highlight>
                  <a:srgbClr val="FFFF00"/>
                </a:highlight>
                <a:uFillTx/>
                <a:latin typeface="Tw Cen MT"/>
                <a:ea typeface="Arial Unicode MS"/>
              </a:rPr>
              <a:t>3,000</a:t>
            </a: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  <a:ea typeface="Arial Unicode MS"/>
              </a:rPr>
              <a:t> young Australians who are like minded and have an interest in Science. The program is non-selective and open to </a:t>
            </a:r>
            <a:r>
              <a:rPr lang="en-AU" sz="2400" b="0" u="none" strike="noStrike">
                <a:solidFill>
                  <a:schemeClr val="dk1"/>
                </a:solidFill>
                <a:effectLst/>
                <a:highlight>
                  <a:srgbClr val="FFFF00"/>
                </a:highlight>
                <a:uFillTx/>
                <a:latin typeface="Tw Cen MT"/>
                <a:ea typeface="Arial Unicode MS"/>
              </a:rPr>
              <a:t>ALL</a:t>
            </a: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  <a:ea typeface="Arial Unicode MS"/>
              </a:rPr>
              <a:t> students in Years </a:t>
            </a:r>
            <a:r>
              <a:rPr lang="en-AU" sz="2400" b="0" u="none" strike="noStrike">
                <a:solidFill>
                  <a:schemeClr val="dk1"/>
                </a:solidFill>
                <a:effectLst/>
                <a:highlight>
                  <a:srgbClr val="FFFF00"/>
                </a:highlight>
                <a:uFillTx/>
                <a:latin typeface="Tw Cen MT"/>
                <a:ea typeface="Arial Unicode MS"/>
              </a:rPr>
              <a:t>9 &amp; 10</a:t>
            </a: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  <a:ea typeface="Arial Unicode MS"/>
              </a:rPr>
              <a:t> and some Year 11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Tw Cen MT"/>
              <a:buChar char=" "/>
              <a:tabLst>
                <a:tab pos="0" algn="l"/>
              </a:tabLst>
            </a:pP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  <a:ea typeface="Arial Unicode MS"/>
              </a:rPr>
              <a:t>Usually held in </a:t>
            </a:r>
            <a:r>
              <a:rPr lang="en-AU" sz="2400" b="0" u="none" strike="noStrike">
                <a:solidFill>
                  <a:schemeClr val="dk1"/>
                </a:solidFill>
                <a:effectLst/>
                <a:highlight>
                  <a:srgbClr val="FFFF00"/>
                </a:highlight>
                <a:uFillTx/>
                <a:latin typeface="Tw Cen MT"/>
                <a:ea typeface="Arial Unicode MS"/>
              </a:rPr>
              <a:t>school holidays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Tw Cen MT"/>
              <a:buChar char=" "/>
              <a:tabLst>
                <a:tab pos="0" algn="l"/>
              </a:tabLst>
            </a:pP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  <a:ea typeface="Arial Unicode MS"/>
              </a:rPr>
              <a:t>At universities and tertiary institutions throughout Australia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Tw Cen MT"/>
              <a:buChar char=" "/>
              <a:tabLst>
                <a:tab pos="0" algn="l"/>
              </a:tabLst>
            </a:pPr>
            <a:r>
              <a:rPr lang="en-US" sz="2400" b="0" u="none" strike="noStrike">
                <a:solidFill>
                  <a:srgbClr val="050505"/>
                </a:solidFill>
                <a:effectLst/>
                <a:uFillTx/>
                <a:latin typeface="Tw Cen MT"/>
                <a:ea typeface="Arial Unicode MS"/>
              </a:rPr>
              <a:t>To explore various STEM  </a:t>
            </a:r>
            <a:r>
              <a:rPr lang="en-US" sz="2400" b="0" u="none" strike="noStrike">
                <a:solidFill>
                  <a:srgbClr val="050505"/>
                </a:solidFill>
                <a:effectLst/>
                <a:highlight>
                  <a:srgbClr val="FFFF00"/>
                </a:highlight>
                <a:uFillTx/>
                <a:latin typeface="Tw Cen MT"/>
                <a:ea typeface="Arial Unicode MS"/>
              </a:rPr>
              <a:t>hands-on </a:t>
            </a:r>
            <a:r>
              <a:rPr lang="en-US" sz="2400" b="0" u="none" strike="noStrike">
                <a:solidFill>
                  <a:srgbClr val="050505"/>
                </a:solidFill>
                <a:effectLst/>
                <a:uFillTx/>
                <a:latin typeface="Tw Cen MT"/>
                <a:ea typeface="Arial Unicode MS"/>
              </a:rPr>
              <a:t>and fun science, maths and technology activities, including some of the hottest topics in forensic science, physics, microbiology, and mathematical modeling.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768240" y="585360"/>
            <a:ext cx="7289280" cy="1499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80000"/>
              </a:lnSpc>
              <a:buNone/>
              <a:tabLst>
                <a:tab pos="0" algn="l"/>
              </a:tabLst>
            </a:pPr>
            <a:r>
              <a:rPr lang="en-AU" sz="4400" b="1" u="none" strike="noStrike" cap="all" spc="99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Tw Cen MT Condensed"/>
              </a:rPr>
              <a:t>Who run the programs?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768240" y="2286000"/>
            <a:ext cx="7289280" cy="402264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45720" bIns="45720" anchor="t">
            <a:noAutofit/>
          </a:bodyPr>
          <a:lstStyle/>
          <a:p>
            <a:pPr marL="431640" indent="-32400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000080"/>
              </a:buClr>
              <a:buSzPct val="45000"/>
              <a:buFont typeface="Wingdings" charset="2"/>
              <a:buChar char=""/>
              <a:tabLst>
                <a:tab pos="723960" algn="l"/>
                <a:tab pos="1447920" algn="l"/>
                <a:tab pos="2171880" algn="l"/>
                <a:tab pos="2895480" algn="l"/>
                <a:tab pos="3619440" algn="l"/>
                <a:tab pos="4343400" algn="l"/>
                <a:tab pos="5067360" algn="l"/>
                <a:tab pos="5791320" algn="l"/>
                <a:tab pos="6515280" algn="l"/>
                <a:tab pos="7238880" algn="l"/>
                <a:tab pos="7962840" algn="l"/>
                <a:tab pos="8686800" algn="l"/>
              </a:tabLst>
            </a:pP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Local directors and local organising committees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1640" indent="-32400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000080"/>
              </a:buClr>
              <a:buSzPct val="45000"/>
              <a:buFont typeface="Wingdings" charset="2"/>
              <a:buChar char=""/>
              <a:tabLst>
                <a:tab pos="723960" algn="l"/>
                <a:tab pos="1447920" algn="l"/>
                <a:tab pos="2171880" algn="l"/>
                <a:tab pos="2895480" algn="l"/>
                <a:tab pos="3619440" algn="l"/>
                <a:tab pos="4343400" algn="l"/>
                <a:tab pos="5067360" algn="l"/>
                <a:tab pos="5791320" algn="l"/>
                <a:tab pos="6515280" algn="l"/>
                <a:tab pos="7238880" algn="l"/>
                <a:tab pos="7962840" algn="l"/>
                <a:tab pos="8686800" algn="l"/>
              </a:tabLst>
            </a:pP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University personnel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1640" indent="-32400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000080"/>
              </a:buClr>
              <a:buSzPct val="45000"/>
              <a:buFont typeface="Wingdings" charset="2"/>
              <a:buChar char=""/>
              <a:tabLst>
                <a:tab pos="723960" algn="l"/>
                <a:tab pos="1447920" algn="l"/>
                <a:tab pos="2171880" algn="l"/>
                <a:tab pos="2895480" algn="l"/>
                <a:tab pos="3619440" algn="l"/>
                <a:tab pos="4343400" algn="l"/>
                <a:tab pos="5067360" algn="l"/>
                <a:tab pos="5791320" algn="l"/>
                <a:tab pos="6515280" algn="l"/>
                <a:tab pos="7238880" algn="l"/>
                <a:tab pos="7962840" algn="l"/>
                <a:tab pos="8686800" algn="l"/>
              </a:tabLst>
            </a:pP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Australian Science Teachers’ Association (ASTA)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1640" indent="-32400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000080"/>
              </a:buClr>
              <a:buSzPct val="45000"/>
              <a:buFont typeface="Wingdings" charset="2"/>
              <a:buChar char=""/>
              <a:tabLst>
                <a:tab pos="723960" algn="l"/>
                <a:tab pos="1447920" algn="l"/>
                <a:tab pos="2171880" algn="l"/>
                <a:tab pos="2895480" algn="l"/>
                <a:tab pos="3619440" algn="l"/>
                <a:tab pos="4343400" algn="l"/>
                <a:tab pos="5067360" algn="l"/>
                <a:tab pos="5791320" algn="l"/>
                <a:tab pos="6515280" algn="l"/>
                <a:tab pos="7238880" algn="l"/>
                <a:tab pos="7962840" algn="l"/>
                <a:tab pos="8686800" algn="l"/>
              </a:tabLst>
            </a:pP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Science Schools Foundation Inc.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1640" indent="-32400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000080"/>
              </a:buClr>
              <a:buSzPct val="45000"/>
              <a:buFont typeface="Wingdings" charset="2"/>
              <a:buChar char=""/>
              <a:tabLst>
                <a:tab pos="723960" algn="l"/>
                <a:tab pos="1447920" algn="l"/>
                <a:tab pos="2171880" algn="l"/>
                <a:tab pos="2895480" algn="l"/>
                <a:tab pos="3619440" algn="l"/>
                <a:tab pos="4343400" algn="l"/>
                <a:tab pos="5067360" algn="l"/>
                <a:tab pos="5791320" algn="l"/>
                <a:tab pos="6515280" algn="l"/>
                <a:tab pos="7238880" algn="l"/>
                <a:tab pos="7962840" algn="l"/>
                <a:tab pos="8686800" algn="l"/>
              </a:tabLst>
            </a:pP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Young Scientists of Australia (YSA)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1640" indent="-32400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000080"/>
              </a:buClr>
              <a:buSzPct val="45000"/>
              <a:buFont typeface="Wingdings" charset="2"/>
              <a:buChar char=""/>
              <a:tabLst>
                <a:tab pos="723960" algn="l"/>
                <a:tab pos="1447920" algn="l"/>
                <a:tab pos="2171880" algn="l"/>
                <a:tab pos="2895480" algn="l"/>
                <a:tab pos="3619440" algn="l"/>
                <a:tab pos="4343400" algn="l"/>
                <a:tab pos="5067360" algn="l"/>
                <a:tab pos="5791320" algn="l"/>
                <a:tab pos="6515280" algn="l"/>
                <a:tab pos="7238880" algn="l"/>
                <a:tab pos="7962840" algn="l"/>
                <a:tab pos="8686800" algn="l"/>
              </a:tabLst>
            </a:pPr>
            <a:r>
              <a:rPr lang="en-AU" sz="2400" b="0" u="none" strike="noStrike">
                <a:solidFill>
                  <a:schemeClr val="dk1"/>
                </a:solidFill>
                <a:effectLst/>
                <a:highlight>
                  <a:srgbClr val="FFFF00"/>
                </a:highlight>
                <a:uFillTx/>
                <a:latin typeface="Tw Cen MT"/>
              </a:rPr>
              <a:t>Rotarians in some districts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755640" y="500040"/>
            <a:ext cx="7886160" cy="132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80000"/>
              </a:lnSpc>
              <a:buNone/>
              <a:tabLst>
                <a:tab pos="0" algn="l"/>
              </a:tabLst>
            </a:pPr>
            <a:r>
              <a:rPr lang="en-AU" sz="3200" b="1" u="none" strike="noStrike" cap="all" spc="99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Tw Cen MT Condensed"/>
              </a:rPr>
              <a:t>How do Rotarians and Rotary clubs assist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628560" y="1484640"/>
            <a:ext cx="7886160" cy="469152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45720" bIns="45720" anchor="t">
            <a:normAutofit fontScale="85000" lnSpcReduction="9999"/>
          </a:bodyPr>
          <a:lstStyle/>
          <a:p>
            <a:pPr marL="450720" indent="-34308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000080"/>
              </a:buClr>
              <a:buSzPct val="45000"/>
              <a:buFont typeface="Wingdings" charset="2"/>
              <a:buChar char=""/>
              <a:tabLst>
                <a:tab pos="723960" algn="l"/>
                <a:tab pos="1447920" algn="l"/>
                <a:tab pos="2171880" algn="l"/>
                <a:tab pos="2895480" algn="l"/>
                <a:tab pos="3619440" algn="l"/>
                <a:tab pos="4343400" algn="l"/>
                <a:tab pos="5067360" algn="l"/>
                <a:tab pos="5791320" algn="l"/>
                <a:tab pos="6515280" algn="l"/>
                <a:tab pos="7238880" algn="l"/>
                <a:tab pos="7962840" algn="l"/>
                <a:tab pos="8686800" algn="l"/>
              </a:tabLst>
            </a:pPr>
            <a:r>
              <a:rPr lang="en-AU" sz="2400" b="1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Read</a:t>
            </a: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 the information pack when it arrives at the club and</a:t>
            </a:r>
            <a:r>
              <a:rPr lang="en-AU" sz="2400" b="1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 visit</a:t>
            </a: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 local schools to encourage registration.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0720" indent="-34308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000080"/>
              </a:buClr>
              <a:buSzPct val="45000"/>
              <a:buFont typeface="Wingdings" charset="2"/>
              <a:buChar char=""/>
              <a:tabLst>
                <a:tab pos="723960" algn="l"/>
                <a:tab pos="1447920" algn="l"/>
                <a:tab pos="2171880" algn="l"/>
                <a:tab pos="2895480" algn="l"/>
                <a:tab pos="3619440" algn="l"/>
                <a:tab pos="4343400" algn="l"/>
                <a:tab pos="5067360" algn="l"/>
                <a:tab pos="5791320" algn="l"/>
                <a:tab pos="6515280" algn="l"/>
                <a:tab pos="7238880" algn="l"/>
                <a:tab pos="7962840" algn="l"/>
                <a:tab pos="8686800" algn="l"/>
              </a:tabLst>
            </a:pPr>
            <a:r>
              <a:rPr lang="en-AU" sz="2400" b="1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Budget</a:t>
            </a: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 to support one or more students - fee per student, for enrolling is </a:t>
            </a:r>
            <a:r>
              <a:rPr lang="en-AU" sz="2400" b="1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$250 </a:t>
            </a: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for 3 days 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0720" indent="-34308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000080"/>
              </a:buClr>
              <a:buSzPct val="45000"/>
              <a:buFont typeface="Wingdings" charset="2"/>
              <a:buChar char=""/>
              <a:tabLst>
                <a:tab pos="723960" algn="l"/>
                <a:tab pos="1447920" algn="l"/>
                <a:tab pos="2171880" algn="l"/>
                <a:tab pos="2895480" algn="l"/>
                <a:tab pos="3619440" algn="l"/>
                <a:tab pos="4343400" algn="l"/>
                <a:tab pos="5067360" algn="l"/>
                <a:tab pos="5791320" algn="l"/>
                <a:tab pos="6515280" algn="l"/>
                <a:tab pos="7238880" algn="l"/>
                <a:tab pos="7962840" algn="l"/>
                <a:tab pos="8686800" algn="l"/>
              </a:tabLst>
            </a:pP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Provide </a:t>
            </a:r>
            <a:r>
              <a:rPr lang="en-AU" sz="2400" b="1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financial support </a:t>
            </a: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for individual students in need of registration, transport or accommodation, or a combination of all three. 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0720" indent="-34308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000080"/>
              </a:buClr>
              <a:buSzPct val="45000"/>
              <a:buFont typeface="Wingdings" charset="2"/>
              <a:buChar char=""/>
              <a:tabLst>
                <a:tab pos="723960" algn="l"/>
                <a:tab pos="1447920" algn="l"/>
                <a:tab pos="2171880" algn="l"/>
                <a:tab pos="2895480" algn="l"/>
                <a:tab pos="3619440" algn="l"/>
                <a:tab pos="4343400" algn="l"/>
                <a:tab pos="5067360" algn="l"/>
                <a:tab pos="5791320" algn="l"/>
                <a:tab pos="6515280" algn="l"/>
                <a:tab pos="7238880" algn="l"/>
                <a:tab pos="7962840" algn="l"/>
                <a:tab pos="8686800" algn="l"/>
              </a:tabLst>
            </a:pP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Provide </a:t>
            </a:r>
            <a:r>
              <a:rPr lang="en-AU" sz="2400" b="1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catering </a:t>
            </a: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support such as BBQs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0720" indent="-34308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000080"/>
              </a:buClr>
              <a:buSzPct val="45000"/>
              <a:buFont typeface="Wingdings" charset="2"/>
              <a:buChar char=""/>
              <a:tabLst>
                <a:tab pos="723960" algn="l"/>
                <a:tab pos="1447920" algn="l"/>
                <a:tab pos="2171880" algn="l"/>
                <a:tab pos="2895480" algn="l"/>
                <a:tab pos="3619440" algn="l"/>
                <a:tab pos="4343400" algn="l"/>
                <a:tab pos="5067360" algn="l"/>
                <a:tab pos="5791320" algn="l"/>
                <a:tab pos="6515280" algn="l"/>
                <a:tab pos="7238880" algn="l"/>
                <a:tab pos="7962840" algn="l"/>
                <a:tab pos="8686800" algn="l"/>
              </a:tabLst>
            </a:pP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Arrange </a:t>
            </a:r>
            <a:r>
              <a:rPr lang="en-AU" sz="2400" b="1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home stays</a:t>
            </a: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 for isolated students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0720" indent="-34308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000080"/>
              </a:buClr>
              <a:buSzPct val="45000"/>
              <a:buFont typeface="Wingdings" charset="2"/>
              <a:buChar char=""/>
              <a:tabLst>
                <a:tab pos="723960" algn="l"/>
                <a:tab pos="1447920" algn="l"/>
                <a:tab pos="2171880" algn="l"/>
                <a:tab pos="2895480" algn="l"/>
                <a:tab pos="3619440" algn="l"/>
                <a:tab pos="4343400" algn="l"/>
                <a:tab pos="5067360" algn="l"/>
                <a:tab pos="5791320" algn="l"/>
                <a:tab pos="6515280" algn="l"/>
                <a:tab pos="7238880" algn="l"/>
                <a:tab pos="7962840" algn="l"/>
                <a:tab pos="8686800" algn="l"/>
              </a:tabLst>
            </a:pP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Provide </a:t>
            </a:r>
            <a:r>
              <a:rPr lang="en-AU" sz="2400" b="1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supervision</a:t>
            </a: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 for over night accommodation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0720" indent="-34308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000080"/>
              </a:buClr>
              <a:buSzPct val="45000"/>
              <a:buFont typeface="Wingdings" charset="2"/>
              <a:buChar char=""/>
              <a:tabLst>
                <a:tab pos="723960" algn="l"/>
                <a:tab pos="1447920" algn="l"/>
                <a:tab pos="2171880" algn="l"/>
                <a:tab pos="2895480" algn="l"/>
                <a:tab pos="3619440" algn="l"/>
                <a:tab pos="4343400" algn="l"/>
                <a:tab pos="5067360" algn="l"/>
                <a:tab pos="5791320" algn="l"/>
                <a:tab pos="6515280" algn="l"/>
                <a:tab pos="7238880" algn="l"/>
                <a:tab pos="7962840" algn="l"/>
                <a:tab pos="8686800" algn="l"/>
              </a:tabLst>
            </a:pP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Serve on local</a:t>
            </a:r>
            <a:r>
              <a:rPr lang="en-AU" sz="2400" b="1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 organizing</a:t>
            </a: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 committees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0720" indent="-34308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000080"/>
              </a:buClr>
              <a:buSzPct val="45000"/>
              <a:buFont typeface="Wingdings" charset="2"/>
              <a:buChar char=""/>
              <a:tabLst>
                <a:tab pos="723960" algn="l"/>
                <a:tab pos="1447920" algn="l"/>
                <a:tab pos="2171880" algn="l"/>
                <a:tab pos="2895480" algn="l"/>
                <a:tab pos="3619440" algn="l"/>
                <a:tab pos="4343400" algn="l"/>
                <a:tab pos="5067360" algn="l"/>
                <a:tab pos="5791320" algn="l"/>
                <a:tab pos="6515280" algn="l"/>
                <a:tab pos="7238880" algn="l"/>
                <a:tab pos="7962840" algn="l"/>
                <a:tab pos="8686800" algn="l"/>
              </a:tabLst>
            </a:pPr>
            <a:r>
              <a:rPr lang="en-AU" sz="2400" b="1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Walk around</a:t>
            </a:r>
            <a:r>
              <a:rPr lang="en-AU" sz="24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 with the program participants to show Rotary’s involvement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768240" y="585360"/>
            <a:ext cx="7289280" cy="1499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80000"/>
              </a:lnSpc>
              <a:buNone/>
              <a:tabLst>
                <a:tab pos="0" algn="l"/>
              </a:tabLst>
            </a:pPr>
            <a:r>
              <a:rPr lang="en-AU" sz="4400" b="1" u="none" strike="noStrike" cap="all" spc="99">
                <a:solidFill>
                  <a:schemeClr val="accent2">
                    <a:lumMod val="50000"/>
                  </a:schemeClr>
                </a:solidFill>
                <a:effectLst/>
                <a:uFillTx/>
                <a:latin typeface="Tw Cen MT Condensed"/>
              </a:rPr>
              <a:t>SPONSORSHIP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768240" y="2286000"/>
            <a:ext cx="7289280" cy="402264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45720" bIns="45720" anchor="t">
            <a:normAutofit/>
          </a:bodyPr>
          <a:lstStyle/>
          <a:p>
            <a:pPr marL="91440" indent="12600" defTabSz="914400">
              <a:lnSpc>
                <a:spcPct val="115000"/>
              </a:lnSpc>
              <a:spcBef>
                <a:spcPts val="1009"/>
              </a:spcBef>
              <a:spcAft>
                <a:spcPts val="1001"/>
              </a:spcAft>
              <a:buClr>
                <a:srgbClr val="9CBEBD"/>
              </a:buClr>
              <a:buFont typeface="Tw Cen MT"/>
              <a:buChar char=" "/>
            </a:pPr>
            <a:r>
              <a:rPr lang="en-AU" sz="2000" b="0" u="none" strike="noStrike">
                <a:solidFill>
                  <a:srgbClr val="212100"/>
                </a:solidFill>
                <a:effectLst/>
                <a:uFillTx/>
                <a:latin typeface="Calibri"/>
                <a:ea typeface="Times New Roman"/>
              </a:rPr>
              <a:t>The </a:t>
            </a:r>
            <a:r>
              <a:rPr lang="en-AU" sz="2000" b="1" u="none" strike="noStrike">
                <a:solidFill>
                  <a:srgbClr val="212100"/>
                </a:solidFill>
                <a:effectLst/>
                <a:uFillTx/>
                <a:latin typeface="Calibri"/>
                <a:ea typeface="Times New Roman"/>
              </a:rPr>
              <a:t>full fee to register </a:t>
            </a:r>
            <a:r>
              <a:rPr lang="en-AU" sz="2000" b="0" u="none" strike="noStrike">
                <a:solidFill>
                  <a:srgbClr val="212100"/>
                </a:solidFill>
                <a:effectLst/>
                <a:uFillTx/>
                <a:latin typeface="Calibri"/>
                <a:ea typeface="Times New Roman"/>
              </a:rPr>
              <a:t>to attend a program is payable by participant or sponsor or combination: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0" defTabSz="914400">
              <a:lnSpc>
                <a:spcPct val="115000"/>
              </a:lnSpc>
              <a:spcBef>
                <a:spcPts val="1009"/>
              </a:spcBef>
              <a:spcAft>
                <a:spcPts val="201"/>
              </a:spcAft>
              <a:buNone/>
              <a:tabLst>
                <a:tab pos="0" algn="l"/>
              </a:tabLst>
            </a:pP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15000"/>
              </a:lnSpc>
              <a:spcBef>
                <a:spcPts val="1009"/>
              </a:spcBef>
              <a:spcAft>
                <a:spcPts val="1001"/>
              </a:spcAft>
              <a:buClr>
                <a:srgbClr val="9CBEBD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AU" sz="2000" b="0" u="none" strike="noStrike">
                <a:solidFill>
                  <a:srgbClr val="212100"/>
                </a:solidFill>
                <a:effectLst/>
                <a:uFillTx/>
                <a:latin typeface="Calibri"/>
                <a:ea typeface="Times New Roman"/>
              </a:rPr>
              <a:t>$250 (incl. GST) for all 3 - day programs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Wingdings" charset="2"/>
              <a:buChar char=""/>
              <a:tabLst>
                <a:tab pos="0" algn="l"/>
              </a:tabLst>
            </a:pPr>
            <a:r>
              <a:rPr lang="en-AU" sz="2000" b="1" u="none" strike="noStrike">
                <a:solidFill>
                  <a:srgbClr val="212100"/>
                </a:solidFill>
                <a:effectLst/>
                <a:uFillTx/>
                <a:latin typeface="Calibri"/>
                <a:ea typeface="Times New Roman"/>
              </a:rPr>
              <a:t>Accommodation, transport and meals </a:t>
            </a:r>
            <a:r>
              <a:rPr lang="en-AU" sz="2000" b="0" u="none" strike="noStrike">
                <a:solidFill>
                  <a:srgbClr val="212100"/>
                </a:solidFill>
                <a:effectLst/>
                <a:uFillTx/>
                <a:latin typeface="Calibri"/>
                <a:ea typeface="Times New Roman"/>
              </a:rPr>
              <a:t>may  also be sponsored  or is covered by The Science Experience isolated/disadvantaged  children fund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768240" y="585360"/>
            <a:ext cx="7289280" cy="1499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80000"/>
              </a:lnSpc>
              <a:buNone/>
              <a:tabLst>
                <a:tab pos="0" algn="l"/>
              </a:tabLst>
            </a:pPr>
            <a:r>
              <a:rPr lang="en-AU" sz="4400" b="1" u="none" strike="noStrike" cap="all" spc="99">
                <a:solidFill>
                  <a:schemeClr val="dk1">
                    <a:lumMod val="90000"/>
                    <a:lumOff val="10000"/>
                  </a:schemeClr>
                </a:solidFill>
                <a:effectLst/>
                <a:uFillTx/>
                <a:latin typeface="Tw Cen MT Condensed"/>
              </a:rPr>
              <a:t>How Rotary clubs assist in other ways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768240" y="2286000"/>
            <a:ext cx="7289280" cy="402264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4572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en-AU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Broken Hill                          Menindee Central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en-AU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Eumundi		         Coolum Beach students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en-AU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Melbourne      	         Chaperones at Uni                                                             Melbourne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en-AU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Norwest Sunrise                  Indigenous students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en-AU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Perth                                   Kununurra WA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en-AU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Umina                                 Local students to Dookie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en-AU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West Pennant Hills  Cherrybrook   - Coonabarabran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en-AU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And 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en-AU" sz="2000" b="0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E-Club of Greater Sydney     isolated students etc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Box 2"/>
          <p:cNvSpPr/>
          <p:nvPr/>
        </p:nvSpPr>
        <p:spPr>
          <a:xfrm>
            <a:off x="251640" y="3252600"/>
            <a:ext cx="81363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en-AU" sz="3600" b="0" u="none" strike="noStrike">
                <a:solidFill>
                  <a:srgbClr val="0070C0"/>
                </a:solidFill>
                <a:effectLst/>
                <a:uFillTx/>
                <a:latin typeface="Tw Cen MT"/>
              </a:rPr>
              <a:t>www.scienceexperience.com.au</a:t>
            </a:r>
            <a:endParaRPr lang="en-AU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768240" y="585360"/>
            <a:ext cx="7289280" cy="1499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80000"/>
              </a:lnSpc>
              <a:buNone/>
              <a:tabLst>
                <a:tab pos="0" algn="l"/>
              </a:tabLst>
            </a:pPr>
            <a:r>
              <a:rPr lang="en-AU" sz="4400" b="1" u="none" strike="noStrike" cap="all" spc="99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Tw Cen MT Condensed"/>
              </a:rPr>
              <a:t>CONTACT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/>
          </p:nvPr>
        </p:nvSpPr>
        <p:spPr>
          <a:xfrm>
            <a:off x="539640" y="1378080"/>
            <a:ext cx="7517880" cy="402264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45720" bIns="45720" anchor="t">
            <a:normAutofit/>
          </a:bodyPr>
          <a:lstStyle/>
          <a:p>
            <a:pPr marL="431640" indent="-32400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1640" indent="-32400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en-AU" sz="2000" b="1" i="1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Rotary Elected  Federal Representative: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1640" indent="-32400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en-AU" sz="2400" b="1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PDG Marilyn Mercer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1640" indent="-32400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en-AU" sz="2000" b="1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Rotary E-Club of Greater Sydney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1640" indent="-32400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en-AU" sz="2400" b="1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email: </a:t>
            </a:r>
            <a:r>
              <a:rPr lang="en-AU" sz="2400" b="1" u="none" strike="noStrike">
                <a:solidFill>
                  <a:srgbClr val="C00000"/>
                </a:solidFill>
                <a:effectLst/>
                <a:uFillTx/>
                <a:latin typeface="Tw Cen MT"/>
              </a:rPr>
              <a:t>marilynmercer10@gmail.com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1640" indent="-32400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en-AU" sz="2400" b="1" u="none" strike="noStrike">
                <a:solidFill>
                  <a:schemeClr val="dk1"/>
                </a:solidFill>
                <a:effectLst/>
                <a:uFillTx/>
                <a:latin typeface="Tw Cen MT"/>
              </a:rPr>
              <a:t>Phone: 0416 026 848 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1640"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en-AU" sz="2000" b="0" i="1" u="sng" strike="noStrike">
                <a:solidFill>
                  <a:schemeClr val="dk1"/>
                </a:solidFill>
                <a:effectLst/>
                <a:uFillTx/>
                <a:latin typeface="Tw Cen MT"/>
                <a:hlinkClick r:id="rId2"/>
              </a:rPr>
              <a:t>https://www.</a:t>
            </a:r>
            <a:r>
              <a:rPr lang="en-AU" sz="2000" b="1" i="1" u="sng" strike="noStrike">
                <a:solidFill>
                  <a:schemeClr val="dk1"/>
                </a:solidFill>
                <a:effectLst/>
                <a:uFillTx/>
                <a:latin typeface="Tw Cen MT"/>
                <a:hlinkClick r:id="rId2"/>
              </a:rPr>
              <a:t>scienceexperience</a:t>
            </a:r>
            <a:r>
              <a:rPr lang="en-AU" sz="2000" b="0" i="1" u="sng" strike="noStrike">
                <a:solidFill>
                  <a:schemeClr val="dk1"/>
                </a:solidFill>
                <a:effectLst/>
                <a:uFillTx/>
                <a:latin typeface="Tw Cen MT"/>
              </a:rPr>
              <a:t>.com.au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1640"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5" name="Picture 4"/>
          <p:cNvPicPr/>
          <p:nvPr/>
        </p:nvPicPr>
        <p:blipFill>
          <a:blip r:embed="rId3"/>
          <a:stretch/>
        </p:blipFill>
        <p:spPr>
          <a:xfrm>
            <a:off x="0" y="4653000"/>
            <a:ext cx="4067280" cy="1523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6" name="Picture 4"/>
          <p:cNvPicPr/>
          <p:nvPr/>
        </p:nvPicPr>
        <p:blipFill>
          <a:blip r:embed="rId4"/>
          <a:stretch/>
        </p:blipFill>
        <p:spPr>
          <a:xfrm>
            <a:off x="5753880" y="5037120"/>
            <a:ext cx="2694960" cy="8852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ransition>
    <p:fad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</a:majorFont>
      <a:minorFont>
        <a:latin typeface="Tw Cen MT" panose="020B0602020104020603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83000"/>
                <a:lumMod val="100000"/>
              </a:schemeClr>
            </a:gs>
            <a:gs pos="100000">
              <a:schemeClr val="phClr">
                <a:tint val="61000"/>
                <a:lumMod val="100000"/>
              </a:schemeClr>
            </a:gs>
          </a:gsLst>
          <a:path path="circle">
            <a:fillToRect l="100000" t="100000" r="100000" b="100000"/>
          </a:path>
          <a:tileRect/>
        </a:gradFill>
        <a:gradFill>
          <a:gsLst>
            <a:gs pos="0">
              <a:schemeClr val="phClr">
                <a:tint val="100000"/>
                <a:shade val="85000"/>
                <a:lumMod val="100000"/>
              </a:schemeClr>
            </a:gs>
            <a:gs pos="100000">
              <a:schemeClr val="phClr">
                <a:tint val="90000"/>
                <a:shade val="100000"/>
                <a:lumMod val="100000"/>
              </a:schemeClr>
            </a:gs>
          </a:gsLst>
          <a:path path="circle">
            <a:fillToRect l="100000" t="100000" r="100000" b="100000"/>
          </a:path>
          <a:tileRect/>
        </a:gradFill>
      </a:fillStyleLst>
      <a:lnStyleLst>
        <a:ln w="9525" cap="flat" cmpd="sng" algn="ctr">
          <a:prstDash val="solid"/>
        </a:ln>
        <a:ln w="15875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/>
          <a:srcRect/>
          <a:tile tx="0" ty="0" sx="32000" sy="32000" flip="none" algn="tl"/>
        </a:blipFill>
        <a:blipFill rotWithShape="1">
          <a:blip xmlns:r="http://schemas.openxmlformats.org/officeDocument/2006/relationships" r:embed="rId2"/>
          <a:srcRect/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37842</TotalTime>
  <Words>387</Words>
  <Application>Microsoft Office PowerPoint</Application>
  <PresentationFormat>On-screen Show (4:3)</PresentationFormat>
  <Paragraphs>48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Calibri</vt:lpstr>
      <vt:lpstr>Symbol</vt:lpstr>
      <vt:lpstr>Times New Roman</vt:lpstr>
      <vt:lpstr>Tw Cen MT</vt:lpstr>
      <vt:lpstr>Tw Cen MT Condensed</vt:lpstr>
      <vt:lpstr>Wingdings</vt:lpstr>
      <vt:lpstr>Wingdings 3</vt:lpstr>
      <vt:lpstr>Integral</vt:lpstr>
      <vt:lpstr>PowerPoint Presentation</vt:lpstr>
      <vt:lpstr>What? For Whom? When? Where? Why?</vt:lpstr>
      <vt:lpstr>Who run the programs?</vt:lpstr>
      <vt:lpstr>How do Rotarians and Rotary clubs assist</vt:lpstr>
      <vt:lpstr>SPONSORSHIP</vt:lpstr>
      <vt:lpstr>How Rotary clubs assist in other ways</vt:lpstr>
      <vt:lpstr>PowerPoint Presentation</vt:lpstr>
      <vt:lpstr>CONTACT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Rotary District 9675 Assembly 2016</dc:title>
  <dc:subject/>
  <dc:creator>adm</dc:creator>
  <dc:description/>
  <cp:lastModifiedBy>Amanda Barnes</cp:lastModifiedBy>
  <cp:revision>113</cp:revision>
  <cp:lastPrinted>2022-10-17T06:26:27Z</cp:lastPrinted>
  <dcterms:created xsi:type="dcterms:W3CDTF">2016-05-04T06:51:07Z</dcterms:created>
  <dcterms:modified xsi:type="dcterms:W3CDTF">2026-08-20T15:35:47Z</dcterms:modified>
  <dc:language>en-AU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  <property fmtid="{D5CDD505-2E9C-101B-9397-08002B2CF9AE}" pid="3" name="Slides">
    <vt:i4>47</vt:i4>
  </property>
</Properties>
</file>