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8" saveSubsetFonts="1">
  <p:sldMasterIdLst>
    <p:sldMasterId id="2147483672" r:id="rId1"/>
  </p:sldMasterIdLst>
  <p:notesMasterIdLst>
    <p:notesMasterId r:id="rId22"/>
  </p:notesMasterIdLst>
  <p:handoutMasterIdLst>
    <p:handoutMasterId r:id="rId23"/>
  </p:handoutMasterIdLst>
  <p:sldIdLst>
    <p:sldId id="256" r:id="rId2"/>
    <p:sldId id="275" r:id="rId3"/>
    <p:sldId id="258" r:id="rId4"/>
    <p:sldId id="259" r:id="rId5"/>
    <p:sldId id="261" r:id="rId6"/>
    <p:sldId id="262" r:id="rId7"/>
    <p:sldId id="263" r:id="rId8"/>
    <p:sldId id="272" r:id="rId9"/>
    <p:sldId id="264" r:id="rId10"/>
    <p:sldId id="273" r:id="rId11"/>
    <p:sldId id="265" r:id="rId12"/>
    <p:sldId id="266" r:id="rId13"/>
    <p:sldId id="276" r:id="rId14"/>
    <p:sldId id="267" r:id="rId15"/>
    <p:sldId id="268" r:id="rId16"/>
    <p:sldId id="278" r:id="rId17"/>
    <p:sldId id="277" r:id="rId18"/>
    <p:sldId id="269" r:id="rId19"/>
    <p:sldId id="274" r:id="rId20"/>
    <p:sldId id="270" r:id="rId21"/>
  </p:sldIdLst>
  <p:sldSz cx="9906000" cy="6858000" type="A4"/>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 uri="{2D200454-40CA-4A62-9FC3-DE9A4176ACB9}">
      <p15:notesGuideLst xmlns:p15="http://schemas.microsoft.com/office/powerpoint/2012/main">
        <p15:guide id="1" orient="horz" pos="3108" userDrawn="1">
          <p15:clr>
            <a:srgbClr val="A4A3A4"/>
          </p15:clr>
        </p15:guide>
        <p15:guide id="2" pos="212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755"/>
    <p:restoredTop sz="94626"/>
  </p:normalViewPr>
  <p:slideViewPr>
    <p:cSldViewPr>
      <p:cViewPr varScale="1">
        <p:scale>
          <a:sx n="121" d="100"/>
          <a:sy n="121" d="100"/>
        </p:scale>
        <p:origin x="784" y="168"/>
      </p:cViewPr>
      <p:guideLst>
        <p:guide orient="horz" pos="2160"/>
        <p:guide pos="3120"/>
      </p:guideLst>
    </p:cSldViewPr>
  </p:slideViewPr>
  <p:notesTextViewPr>
    <p:cViewPr>
      <p:scale>
        <a:sx n="1" d="1"/>
        <a:sy n="1" d="1"/>
      </p:scale>
      <p:origin x="0" y="0"/>
    </p:cViewPr>
  </p:notesTextViewPr>
  <p:notesViewPr>
    <p:cSldViewPr>
      <p:cViewPr varScale="1">
        <p:scale>
          <a:sx n="67" d="100"/>
          <a:sy n="67" d="100"/>
        </p:scale>
        <p:origin x="-3120" y="-86"/>
      </p:cViewPr>
      <p:guideLst>
        <p:guide orient="horz" pos="3108"/>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18830" cy="493316"/>
          </a:xfrm>
          <a:prstGeom prst="rect">
            <a:avLst/>
          </a:prstGeom>
        </p:spPr>
        <p:txBody>
          <a:bodyPr vert="horz" lIns="90745" tIns="45373" rIns="90745" bIns="45373" rtlCol="0"/>
          <a:lstStyle>
            <a:lvl1pPr algn="l">
              <a:defRPr sz="1200"/>
            </a:lvl1pPr>
          </a:lstStyle>
          <a:p>
            <a:endParaRPr lang="en-AU"/>
          </a:p>
        </p:txBody>
      </p:sp>
      <p:sp>
        <p:nvSpPr>
          <p:cNvPr id="3" name="Date Placeholder 2"/>
          <p:cNvSpPr>
            <a:spLocks noGrp="1"/>
          </p:cNvSpPr>
          <p:nvPr>
            <p:ph type="dt" sz="quarter" idx="1"/>
          </p:nvPr>
        </p:nvSpPr>
        <p:spPr>
          <a:xfrm>
            <a:off x="3815374" y="0"/>
            <a:ext cx="2918830" cy="493316"/>
          </a:xfrm>
          <a:prstGeom prst="rect">
            <a:avLst/>
          </a:prstGeom>
        </p:spPr>
        <p:txBody>
          <a:bodyPr vert="horz" lIns="90745" tIns="45373" rIns="90745" bIns="45373" rtlCol="0"/>
          <a:lstStyle>
            <a:lvl1pPr algn="r">
              <a:defRPr sz="1200"/>
            </a:lvl1pPr>
          </a:lstStyle>
          <a:p>
            <a:fld id="{9B0FDC64-5D70-4C0C-AC1E-279D928E73C1}" type="datetimeFigureOut">
              <a:rPr lang="en-AU" smtClean="0"/>
              <a:t>30/9/2024</a:t>
            </a:fld>
            <a:endParaRPr lang="en-AU"/>
          </a:p>
        </p:txBody>
      </p:sp>
      <p:sp>
        <p:nvSpPr>
          <p:cNvPr id="4" name="Footer Placeholder 3"/>
          <p:cNvSpPr>
            <a:spLocks noGrp="1"/>
          </p:cNvSpPr>
          <p:nvPr>
            <p:ph type="ftr" sz="quarter" idx="2"/>
          </p:nvPr>
        </p:nvSpPr>
        <p:spPr>
          <a:xfrm>
            <a:off x="1" y="9371286"/>
            <a:ext cx="2918830" cy="493316"/>
          </a:xfrm>
          <a:prstGeom prst="rect">
            <a:avLst/>
          </a:prstGeom>
        </p:spPr>
        <p:txBody>
          <a:bodyPr vert="horz" lIns="90745" tIns="45373" rIns="90745" bIns="45373" rtlCol="0" anchor="b"/>
          <a:lstStyle>
            <a:lvl1pPr algn="l">
              <a:defRPr sz="1200"/>
            </a:lvl1pPr>
          </a:lstStyle>
          <a:p>
            <a:endParaRPr lang="en-AU"/>
          </a:p>
        </p:txBody>
      </p:sp>
      <p:sp>
        <p:nvSpPr>
          <p:cNvPr id="5" name="Slide Number Placeholder 4"/>
          <p:cNvSpPr>
            <a:spLocks noGrp="1"/>
          </p:cNvSpPr>
          <p:nvPr>
            <p:ph type="sldNum" sz="quarter" idx="3"/>
          </p:nvPr>
        </p:nvSpPr>
        <p:spPr>
          <a:xfrm>
            <a:off x="3815374" y="9371286"/>
            <a:ext cx="2918830" cy="493316"/>
          </a:xfrm>
          <a:prstGeom prst="rect">
            <a:avLst/>
          </a:prstGeom>
        </p:spPr>
        <p:txBody>
          <a:bodyPr vert="horz" lIns="90745" tIns="45373" rIns="90745" bIns="45373" rtlCol="0" anchor="b"/>
          <a:lstStyle>
            <a:lvl1pPr algn="r">
              <a:defRPr sz="1200"/>
            </a:lvl1pPr>
          </a:lstStyle>
          <a:p>
            <a:fld id="{E0D4C16B-A7AF-4C4C-9A7C-D8BB359C49EE}" type="slidenum">
              <a:rPr lang="en-AU" smtClean="0"/>
              <a:t>‹#›</a:t>
            </a:fld>
            <a:endParaRPr lang="en-AU"/>
          </a:p>
        </p:txBody>
      </p:sp>
    </p:spTree>
    <p:extLst>
      <p:ext uri="{BB962C8B-B14F-4D97-AF65-F5344CB8AC3E}">
        <p14:creationId xmlns:p14="http://schemas.microsoft.com/office/powerpoint/2010/main" val="16763496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18830" cy="493316"/>
          </a:xfrm>
          <a:prstGeom prst="rect">
            <a:avLst/>
          </a:prstGeom>
        </p:spPr>
        <p:txBody>
          <a:bodyPr vert="horz" lIns="90745" tIns="45373" rIns="90745" bIns="45373" rtlCol="0"/>
          <a:lstStyle>
            <a:lvl1pPr algn="l">
              <a:defRPr sz="1200"/>
            </a:lvl1pPr>
          </a:lstStyle>
          <a:p>
            <a:endParaRPr lang="en-AU"/>
          </a:p>
        </p:txBody>
      </p:sp>
      <p:sp>
        <p:nvSpPr>
          <p:cNvPr id="3" name="Date Placeholder 2"/>
          <p:cNvSpPr>
            <a:spLocks noGrp="1"/>
          </p:cNvSpPr>
          <p:nvPr>
            <p:ph type="dt" idx="1"/>
          </p:nvPr>
        </p:nvSpPr>
        <p:spPr>
          <a:xfrm>
            <a:off x="3815374" y="0"/>
            <a:ext cx="2918830" cy="493316"/>
          </a:xfrm>
          <a:prstGeom prst="rect">
            <a:avLst/>
          </a:prstGeom>
        </p:spPr>
        <p:txBody>
          <a:bodyPr vert="horz" lIns="90745" tIns="45373" rIns="90745" bIns="45373" rtlCol="0"/>
          <a:lstStyle>
            <a:lvl1pPr algn="r">
              <a:defRPr sz="1200"/>
            </a:lvl1pPr>
          </a:lstStyle>
          <a:p>
            <a:fld id="{50A71A22-1319-44E3-9844-590D7084D9B1}" type="datetimeFigureOut">
              <a:rPr lang="en-AU" smtClean="0"/>
              <a:t>30/9/2024</a:t>
            </a:fld>
            <a:endParaRPr lang="en-AU"/>
          </a:p>
        </p:txBody>
      </p:sp>
      <p:sp>
        <p:nvSpPr>
          <p:cNvPr id="4" name="Slide Image Placeholder 3"/>
          <p:cNvSpPr>
            <a:spLocks noGrp="1" noRot="1" noChangeAspect="1"/>
          </p:cNvSpPr>
          <p:nvPr>
            <p:ph type="sldImg" idx="2"/>
          </p:nvPr>
        </p:nvSpPr>
        <p:spPr>
          <a:xfrm>
            <a:off x="695325" y="739775"/>
            <a:ext cx="5345113" cy="3700463"/>
          </a:xfrm>
          <a:prstGeom prst="rect">
            <a:avLst/>
          </a:prstGeom>
          <a:noFill/>
          <a:ln w="12700">
            <a:solidFill>
              <a:prstClr val="black"/>
            </a:solidFill>
          </a:ln>
        </p:spPr>
        <p:txBody>
          <a:bodyPr vert="horz" lIns="90745" tIns="45373" rIns="90745" bIns="45373" rtlCol="0" anchor="ctr"/>
          <a:lstStyle/>
          <a:p>
            <a:endParaRPr lang="en-AU"/>
          </a:p>
        </p:txBody>
      </p:sp>
      <p:sp>
        <p:nvSpPr>
          <p:cNvPr id="5" name="Notes Placeholder 4"/>
          <p:cNvSpPr>
            <a:spLocks noGrp="1"/>
          </p:cNvSpPr>
          <p:nvPr>
            <p:ph type="body" sz="quarter" idx="3"/>
          </p:nvPr>
        </p:nvSpPr>
        <p:spPr>
          <a:xfrm>
            <a:off x="673577" y="4686499"/>
            <a:ext cx="5388610" cy="4439841"/>
          </a:xfrm>
          <a:prstGeom prst="rect">
            <a:avLst/>
          </a:prstGeom>
        </p:spPr>
        <p:txBody>
          <a:bodyPr vert="horz" lIns="90745" tIns="45373" rIns="90745" bIns="4537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1" y="9371286"/>
            <a:ext cx="2918830" cy="493316"/>
          </a:xfrm>
          <a:prstGeom prst="rect">
            <a:avLst/>
          </a:prstGeom>
        </p:spPr>
        <p:txBody>
          <a:bodyPr vert="horz" lIns="90745" tIns="45373" rIns="90745" bIns="45373" rtlCol="0" anchor="b"/>
          <a:lstStyle>
            <a:lvl1pPr algn="l">
              <a:defRPr sz="1200"/>
            </a:lvl1pPr>
          </a:lstStyle>
          <a:p>
            <a:endParaRPr lang="en-AU"/>
          </a:p>
        </p:txBody>
      </p:sp>
      <p:sp>
        <p:nvSpPr>
          <p:cNvPr id="7" name="Slide Number Placeholder 6"/>
          <p:cNvSpPr>
            <a:spLocks noGrp="1"/>
          </p:cNvSpPr>
          <p:nvPr>
            <p:ph type="sldNum" sz="quarter" idx="5"/>
          </p:nvPr>
        </p:nvSpPr>
        <p:spPr>
          <a:xfrm>
            <a:off x="3815374" y="9371286"/>
            <a:ext cx="2918830" cy="493316"/>
          </a:xfrm>
          <a:prstGeom prst="rect">
            <a:avLst/>
          </a:prstGeom>
        </p:spPr>
        <p:txBody>
          <a:bodyPr vert="horz" lIns="90745" tIns="45373" rIns="90745" bIns="45373" rtlCol="0" anchor="b"/>
          <a:lstStyle>
            <a:lvl1pPr algn="r">
              <a:defRPr sz="1200"/>
            </a:lvl1pPr>
          </a:lstStyle>
          <a:p>
            <a:fld id="{8F239AF8-430A-4CCE-8A0C-9A634C860CD8}" type="slidenum">
              <a:rPr lang="en-AU" smtClean="0"/>
              <a:t>‹#›</a:t>
            </a:fld>
            <a:endParaRPr lang="en-AU"/>
          </a:p>
        </p:txBody>
      </p:sp>
    </p:spTree>
    <p:extLst>
      <p:ext uri="{BB962C8B-B14F-4D97-AF65-F5344CB8AC3E}">
        <p14:creationId xmlns:p14="http://schemas.microsoft.com/office/powerpoint/2010/main" val="38724289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239AF8-430A-4CCE-8A0C-9A634C860CD8}" type="slidenum">
              <a:rPr lang="en-AU" smtClean="0"/>
              <a:t>27</a:t>
            </a:fld>
            <a:endParaRPr lang="en-AU"/>
          </a:p>
        </p:txBody>
      </p:sp>
    </p:spTree>
    <p:extLst>
      <p:ext uri="{BB962C8B-B14F-4D97-AF65-F5344CB8AC3E}">
        <p14:creationId xmlns:p14="http://schemas.microsoft.com/office/powerpoint/2010/main" val="1247669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609601"/>
            <a:ext cx="8420100" cy="4267200"/>
          </a:xfrm>
        </p:spPr>
        <p:txBody>
          <a:bodyPr anchor="b">
            <a:noAutofit/>
          </a:bodyPr>
          <a:lstStyle>
            <a:lvl1pPr>
              <a:lnSpc>
                <a:spcPct val="100000"/>
              </a:lnSpc>
              <a:defRPr sz="8000"/>
            </a:lvl1pPr>
          </a:lstStyle>
          <a:p>
            <a:r>
              <a:rPr lang="en-US"/>
              <a:t>Click to edit Master title style</a:t>
            </a:r>
            <a:endParaRPr lang="en-US" dirty="0"/>
          </a:p>
        </p:txBody>
      </p:sp>
      <p:sp>
        <p:nvSpPr>
          <p:cNvPr id="3" name="Subtitle 2"/>
          <p:cNvSpPr>
            <a:spLocks noGrp="1"/>
          </p:cNvSpPr>
          <p:nvPr>
            <p:ph type="subTitle" idx="1"/>
          </p:nvPr>
        </p:nvSpPr>
        <p:spPr>
          <a:xfrm>
            <a:off x="1485900" y="4953000"/>
            <a:ext cx="69342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24B77083-4101-4111-8B4D-81E4C944322A}" type="datetimeFigureOut">
              <a:rPr lang="en-AU" smtClean="0"/>
              <a:t>30/9/2024</a:t>
            </a:fld>
            <a:endParaRPr lang="en-AU"/>
          </a:p>
        </p:txBody>
      </p:sp>
      <p:sp>
        <p:nvSpPr>
          <p:cNvPr id="8" name="Slide Number Placeholder 7"/>
          <p:cNvSpPr>
            <a:spLocks noGrp="1"/>
          </p:cNvSpPr>
          <p:nvPr>
            <p:ph type="sldNum" sz="quarter" idx="11"/>
          </p:nvPr>
        </p:nvSpPr>
        <p:spPr/>
        <p:txBody>
          <a:bodyPr/>
          <a:lstStyle/>
          <a:p>
            <a:fld id="{79B65C29-9F0D-4D31-A535-F9AFC974F7D0}" type="slidenum">
              <a:rPr lang="en-AU" smtClean="0"/>
              <a:t>‹#›</a:t>
            </a:fld>
            <a:endParaRPr lang="en-AU"/>
          </a:p>
        </p:txBody>
      </p:sp>
      <p:sp>
        <p:nvSpPr>
          <p:cNvPr id="9" name="Footer Placeholder 8"/>
          <p:cNvSpPr>
            <a:spLocks noGrp="1"/>
          </p:cNvSpPr>
          <p:nvPr>
            <p:ph type="ftr" sz="quarter" idx="12"/>
          </p:nvPr>
        </p:nvSpPr>
        <p:spPr/>
        <p:txBody>
          <a:bodyPr/>
          <a:lstStyle/>
          <a:p>
            <a:endParaRPr lang="en-A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B77083-4101-4111-8B4D-81E4C944322A}" type="datetimeFigureOut">
              <a:rPr lang="en-AU" smtClean="0"/>
              <a:t>30/9/2024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79B65C29-9F0D-4D31-A535-F9AFC974F7D0}" type="slidenum">
              <a:rPr lang="en-AU" smtClean="0"/>
              <a:t>‹#›</a:t>
            </a:fld>
            <a:endParaRPr lang="en-A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39"/>
            <a:ext cx="2228850" cy="585152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95300" y="274639"/>
            <a:ext cx="65214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B77083-4101-4111-8B4D-81E4C944322A}" type="datetimeFigureOut">
              <a:rPr lang="en-AU" smtClean="0"/>
              <a:t>30/9/2024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79B65C29-9F0D-4D31-A535-F9AFC974F7D0}" type="slidenum">
              <a:rPr lang="en-AU" smtClean="0"/>
              <a:t>‹#›</a:t>
            </a:fld>
            <a:endParaRPr lang="en-A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4B77083-4101-4111-8B4D-81E4C944322A}" type="datetimeFigureOut">
              <a:rPr lang="en-AU" smtClean="0"/>
              <a:t>30/9/2024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79B65C29-9F0D-4D31-A535-F9AFC974F7D0}" type="slidenum">
              <a:rPr lang="en-AU" smtClean="0"/>
              <a:t>‹#›</a:t>
            </a:fld>
            <a:endParaRPr lang="en-A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1371601"/>
            <a:ext cx="84201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782506" y="4068764"/>
            <a:ext cx="84201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B77083-4101-4111-8B4D-81E4C944322A}" type="datetimeFigureOut">
              <a:rPr lang="en-AU" smtClean="0"/>
              <a:t>30/9/2024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79B65C29-9F0D-4D31-A535-F9AFC974F7D0}" type="slidenum">
              <a:rPr lang="en-AU" smtClean="0"/>
              <a:t>‹#›</a:t>
            </a:fld>
            <a:endParaRPr lang="en-AU"/>
          </a:p>
        </p:txBody>
      </p:sp>
      <p:sp>
        <p:nvSpPr>
          <p:cNvPr id="7" name="Oval 6"/>
          <p:cNvSpPr/>
          <p:nvPr/>
        </p:nvSpPr>
        <p:spPr>
          <a:xfrm>
            <a:off x="4870450" y="3924300"/>
            <a:ext cx="91836"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5087144" y="3924300"/>
            <a:ext cx="91836"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54789" y="3924300"/>
            <a:ext cx="91836"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3"/>
          <p:cNvSpPr>
            <a:spLocks noGrp="1"/>
          </p:cNvSpPr>
          <p:nvPr>
            <p:ph sz="half" idx="2"/>
          </p:nvPr>
        </p:nvSpPr>
        <p:spPr>
          <a:xfrm>
            <a:off x="5035550" y="1600201"/>
            <a:ext cx="437515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4B77083-4101-4111-8B4D-81E4C944322A}" type="datetimeFigureOut">
              <a:rPr lang="en-AU" smtClean="0"/>
              <a:t>30/9/2024</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79B65C29-9F0D-4D31-A535-F9AFC974F7D0}" type="slidenum">
              <a:rPr lang="en-AU" smtClean="0"/>
              <a:t>‹#›</a:t>
            </a:fld>
            <a:endParaRPr lang="en-AU"/>
          </a:p>
        </p:txBody>
      </p:sp>
      <p:sp>
        <p:nvSpPr>
          <p:cNvPr id="9" name="Content Placeholder 8"/>
          <p:cNvSpPr>
            <a:spLocks noGrp="1"/>
          </p:cNvSpPr>
          <p:nvPr>
            <p:ph sz="quarter" idx="13"/>
          </p:nvPr>
        </p:nvSpPr>
        <p:spPr>
          <a:xfrm>
            <a:off x="396240" y="1600200"/>
            <a:ext cx="4378452" cy="45262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95300" y="1600200"/>
            <a:ext cx="4376870"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5035550" y="1600200"/>
            <a:ext cx="4378590"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24B77083-4101-4111-8B4D-81E4C944322A}" type="datetimeFigureOut">
              <a:rPr lang="en-AU" smtClean="0"/>
              <a:t>30/9/2024</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79B65C29-9F0D-4D31-A535-F9AFC974F7D0}" type="slidenum">
              <a:rPr lang="en-AU" smtClean="0"/>
              <a:t>‹#›</a:t>
            </a:fld>
            <a:endParaRPr lang="en-AU"/>
          </a:p>
        </p:txBody>
      </p:sp>
      <p:sp>
        <p:nvSpPr>
          <p:cNvPr id="11" name="Content Placeholder 10"/>
          <p:cNvSpPr>
            <a:spLocks noGrp="1"/>
          </p:cNvSpPr>
          <p:nvPr>
            <p:ph sz="quarter" idx="13"/>
          </p:nvPr>
        </p:nvSpPr>
        <p:spPr>
          <a:xfrm>
            <a:off x="495300" y="2212848"/>
            <a:ext cx="4378452" cy="39136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5061966" y="2212849"/>
            <a:ext cx="4378452" cy="3913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4B77083-4101-4111-8B4D-81E4C944322A}" type="datetimeFigureOut">
              <a:rPr lang="en-AU" smtClean="0"/>
              <a:t>30/9/2024</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79B65C29-9F0D-4D31-A535-F9AFC974F7D0}" type="slidenum">
              <a:rPr lang="en-AU" smtClean="0"/>
              <a:t>‹#›</a:t>
            </a:fld>
            <a:endParaRPr lang="en-A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B77083-4101-4111-8B4D-81E4C944322A}" type="datetimeFigureOut">
              <a:rPr lang="en-AU" smtClean="0"/>
              <a:t>30/9/2024</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79B65C29-9F0D-4D31-A535-F9AFC974F7D0}" type="slidenum">
              <a:rPr lang="en-AU" smtClean="0"/>
              <a:t>‹#›</a:t>
            </a:fld>
            <a:endParaRPr lang="en-A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99345" y="266700"/>
            <a:ext cx="3259006"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a:t>Click to edit Master title style</a:t>
            </a:r>
            <a:endParaRPr lang="en-US" dirty="0"/>
          </a:p>
        </p:txBody>
      </p:sp>
      <p:sp>
        <p:nvSpPr>
          <p:cNvPr id="3" name="Content Placeholder 2"/>
          <p:cNvSpPr>
            <a:spLocks noGrp="1"/>
          </p:cNvSpPr>
          <p:nvPr>
            <p:ph idx="1"/>
          </p:nvPr>
        </p:nvSpPr>
        <p:spPr>
          <a:xfrm>
            <a:off x="779066" y="273051"/>
            <a:ext cx="541218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399345" y="2438401"/>
            <a:ext cx="3259006"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4B77083-4101-4111-8B4D-81E4C944322A}" type="datetimeFigureOut">
              <a:rPr lang="en-AU" smtClean="0"/>
              <a:t>30/9/2024</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79B65C29-9F0D-4D31-A535-F9AFC974F7D0}" type="slidenum">
              <a:rPr lang="en-AU" smtClean="0"/>
              <a:t>‹#›</a:t>
            </a:fld>
            <a:endParaRPr lang="en-A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19541" y="228600"/>
            <a:ext cx="6187809" cy="895350"/>
          </a:xfrm>
        </p:spPr>
        <p:txBody>
          <a:bodyPr anchor="b"/>
          <a:lstStyle>
            <a:lvl1pPr algn="ctr">
              <a:lnSpc>
                <a:spcPct val="100000"/>
              </a:lnSpc>
              <a:defRPr sz="2800" b="0"/>
            </a:lvl1pPr>
          </a:lstStyle>
          <a:p>
            <a:r>
              <a:rPr lang="en-US"/>
              <a:t>Click to edit Master title style</a:t>
            </a:r>
            <a:endParaRPr lang="en-US" dirty="0"/>
          </a:p>
        </p:txBody>
      </p:sp>
      <p:sp>
        <p:nvSpPr>
          <p:cNvPr id="3" name="Picture Placeholder 2"/>
          <p:cNvSpPr>
            <a:spLocks noGrp="1"/>
          </p:cNvSpPr>
          <p:nvPr>
            <p:ph type="pic" idx="1"/>
          </p:nvPr>
        </p:nvSpPr>
        <p:spPr>
          <a:xfrm>
            <a:off x="1633803" y="1143000"/>
            <a:ext cx="655928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819541" y="5810250"/>
            <a:ext cx="6187809"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4B77083-4101-4111-8B4D-81E4C944322A}" type="datetimeFigureOut">
              <a:rPr lang="en-AU" smtClean="0"/>
              <a:t>30/9/2024</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79B65C29-9F0D-4D31-A535-F9AFC974F7D0}" type="slidenum">
              <a:rPr lang="en-AU" smtClean="0"/>
              <a:t>‹#›</a:t>
            </a:fld>
            <a:endParaRPr lang="en-A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0"/>
            <a:ext cx="8915400" cy="1600200"/>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93627" y="6356351"/>
            <a:ext cx="2259806"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24B77083-4101-4111-8B4D-81E4C944322A}" type="datetimeFigureOut">
              <a:rPr lang="en-AU" smtClean="0"/>
              <a:t>30/9/2024</a:t>
            </a:fld>
            <a:endParaRPr lang="en-AU"/>
          </a:p>
        </p:txBody>
      </p:sp>
      <p:sp>
        <p:nvSpPr>
          <p:cNvPr id="5" name="Footer Placeholder 4"/>
          <p:cNvSpPr>
            <a:spLocks noGrp="1"/>
          </p:cNvSpPr>
          <p:nvPr>
            <p:ph type="ftr" sz="quarter" idx="3"/>
          </p:nvPr>
        </p:nvSpPr>
        <p:spPr>
          <a:xfrm>
            <a:off x="714096" y="6356351"/>
            <a:ext cx="3085306"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en-AU"/>
          </a:p>
        </p:txBody>
      </p:sp>
      <p:sp>
        <p:nvSpPr>
          <p:cNvPr id="6" name="Slide Number Placeholder 5"/>
          <p:cNvSpPr>
            <a:spLocks noGrp="1"/>
          </p:cNvSpPr>
          <p:nvPr>
            <p:ph type="sldNum" sz="quarter" idx="4"/>
          </p:nvPr>
        </p:nvSpPr>
        <p:spPr>
          <a:xfrm>
            <a:off x="9255219" y="6356351"/>
            <a:ext cx="608806"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79B65C29-9F0D-4D31-A535-F9AFC974F7D0}" type="slidenum">
              <a:rPr lang="en-AU" smtClean="0"/>
              <a:t>‹#›</a:t>
            </a:fld>
            <a:endParaRPr lang="en-AU"/>
          </a:p>
        </p:txBody>
      </p:sp>
      <p:sp>
        <p:nvSpPr>
          <p:cNvPr id="7" name="Oval 6"/>
          <p:cNvSpPr/>
          <p:nvPr/>
        </p:nvSpPr>
        <p:spPr>
          <a:xfrm>
            <a:off x="9162574" y="6499384"/>
            <a:ext cx="91836"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616546" y="6499384"/>
            <a:ext cx="91836"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g"/><Relationship Id="rId7" Type="http://schemas.openxmlformats.org/officeDocument/2006/relationships/image" Target="../media/image19.jpeg"/><Relationship Id="rId2" Type="http://schemas.openxmlformats.org/officeDocument/2006/relationships/image" Target="../media/image14.jpg"/><Relationship Id="rId1" Type="http://schemas.openxmlformats.org/officeDocument/2006/relationships/slideLayout" Target="../slideLayouts/slideLayout7.xml"/><Relationship Id="rId6" Type="http://schemas.openxmlformats.org/officeDocument/2006/relationships/image" Target="../media/image18.jpg"/><Relationship Id="rId5" Type="http://schemas.openxmlformats.org/officeDocument/2006/relationships/image" Target="../media/image17.jpeg"/><Relationship Id="rId4" Type="http://schemas.openxmlformats.org/officeDocument/2006/relationships/image" Target="../media/image16.jpg"/><Relationship Id="rId9" Type="http://schemas.openxmlformats.org/officeDocument/2006/relationships/image" Target="../media/image21.jpeg"/></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AU" dirty="0"/>
              <a:t>MEMBERSHIP</a:t>
            </a:r>
          </a:p>
        </p:txBody>
      </p:sp>
      <p:sp>
        <p:nvSpPr>
          <p:cNvPr id="3" name="Subtitle 2"/>
          <p:cNvSpPr>
            <a:spLocks noGrp="1"/>
          </p:cNvSpPr>
          <p:nvPr>
            <p:ph type="subTitle" idx="1"/>
          </p:nvPr>
        </p:nvSpPr>
        <p:spPr/>
        <p:txBody>
          <a:bodyPr/>
          <a:lstStyle/>
          <a:p>
            <a:r>
              <a:rPr lang="en-AU" dirty="0"/>
              <a:t>How to recruit new members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34731" y="908720"/>
            <a:ext cx="5273305" cy="1828804"/>
          </a:xfrm>
          <a:prstGeom prst="rect">
            <a:avLst/>
          </a:prstGeom>
        </p:spPr>
      </p:pic>
    </p:spTree>
    <p:extLst>
      <p:ext uri="{BB962C8B-B14F-4D97-AF65-F5344CB8AC3E}">
        <p14:creationId xmlns:p14="http://schemas.microsoft.com/office/powerpoint/2010/main" val="1658936138"/>
      </p:ext>
    </p:extLst>
  </p:cSld>
  <p:clrMapOvr>
    <a:masterClrMapping/>
  </p:clrMapOvr>
  <mc:AlternateContent xmlns:mc="http://schemas.openxmlformats.org/markup-compatibility/2006">
    <mc:Choice xmlns:p14="http://schemas.microsoft.com/office/powerpoint/2010/main" Requires="p14">
      <p:transition p14:dur="10" advClick="0"/>
    </mc:Choice>
    <mc:Fallback>
      <p:transition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5" name="Title 1">
            <a:extLst>
              <a:ext uri="{FF2B5EF4-FFF2-40B4-BE49-F238E27FC236}">
                <a16:creationId xmlns:a16="http://schemas.microsoft.com/office/drawing/2014/main" id="{8795E08F-856C-C20E-3318-BD334C00F590}"/>
              </a:ext>
            </a:extLst>
          </p:cNvPr>
          <p:cNvSpPr>
            <a:spLocks noGrp="1"/>
          </p:cNvSpPr>
          <p:nvPr>
            <p:ph type="title"/>
          </p:nvPr>
        </p:nvSpPr>
        <p:spPr>
          <a:xfrm>
            <a:off x="495300" y="0"/>
            <a:ext cx="8915400" cy="1600200"/>
          </a:xfrm>
        </p:spPr>
        <p:txBody>
          <a:bodyPr/>
          <a:lstStyle/>
          <a:p>
            <a:r>
              <a:rPr lang="en-US" dirty="0"/>
              <a:t>Letter</a:t>
            </a:r>
          </a:p>
        </p:txBody>
      </p:sp>
      <p:pic>
        <p:nvPicPr>
          <p:cNvPr id="2050" name="Picture 2" descr="Addressed &amp; Stamped Envelope | ClipArt ETC">
            <a:extLst>
              <a:ext uri="{FF2B5EF4-FFF2-40B4-BE49-F238E27FC236}">
                <a16:creationId xmlns:a16="http://schemas.microsoft.com/office/drawing/2014/main" id="{7265A7BD-F5C2-7A64-D8CC-2D01C4EED41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035550" y="2423314"/>
            <a:ext cx="4375150" cy="2879737"/>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47BB12F-9008-0CC8-9A1E-A4090C474450}"/>
              </a:ext>
            </a:extLst>
          </p:cNvPr>
          <p:cNvSpPr txBox="1"/>
          <p:nvPr/>
        </p:nvSpPr>
        <p:spPr>
          <a:xfrm>
            <a:off x="396240" y="1916832"/>
            <a:ext cx="4378452" cy="4209648"/>
          </a:xfrm>
          <a:prstGeom prst="rect">
            <a:avLst/>
          </a:prstGeom>
        </p:spPr>
        <p:txBody>
          <a:bodyPr vert="horz" lIns="91440" tIns="45720" rIns="91440" bIns="45720" rtlCol="0">
            <a:normAutofit/>
          </a:bodyPr>
          <a:lstStyle/>
          <a:p>
            <a:pPr marL="342900" indent="-342900">
              <a:spcBef>
                <a:spcPct val="20000"/>
              </a:spcBef>
              <a:buFont typeface="Arial" pitchFamily="34" charset="0"/>
              <a:buChar char="•"/>
            </a:pPr>
            <a:r>
              <a:rPr lang="en-US" sz="2400" dirty="0">
                <a:solidFill>
                  <a:schemeClr val="tx1">
                    <a:lumMod val="50000"/>
                    <a:lumOff val="50000"/>
                  </a:schemeClr>
                </a:solidFill>
                <a:latin typeface="+mj-lt"/>
              </a:rPr>
              <a:t>Preferably posted – snail mail!</a:t>
            </a:r>
          </a:p>
          <a:p>
            <a:pPr marL="342900" indent="-342900">
              <a:spcBef>
                <a:spcPct val="20000"/>
              </a:spcBef>
              <a:buFont typeface="Arial" pitchFamily="34" charset="0"/>
              <a:buChar char="•"/>
            </a:pPr>
            <a:endParaRPr lang="en-US" sz="2400" dirty="0">
              <a:solidFill>
                <a:schemeClr val="tx1">
                  <a:lumMod val="50000"/>
                  <a:lumOff val="50000"/>
                </a:schemeClr>
              </a:solidFill>
              <a:latin typeface="+mj-lt"/>
            </a:endParaRPr>
          </a:p>
          <a:p>
            <a:pPr marL="342900" indent="-342900">
              <a:spcBef>
                <a:spcPct val="20000"/>
              </a:spcBef>
              <a:buFont typeface="Arial" pitchFamily="34" charset="0"/>
              <a:buChar char="•"/>
            </a:pPr>
            <a:r>
              <a:rPr lang="en-US" sz="2400" dirty="0">
                <a:solidFill>
                  <a:schemeClr val="tx1">
                    <a:lumMod val="50000"/>
                    <a:lumOff val="50000"/>
                  </a:schemeClr>
                </a:solidFill>
                <a:latin typeface="+mj-lt"/>
              </a:rPr>
              <a:t>Hand-addressed with a stamp</a:t>
            </a:r>
          </a:p>
          <a:p>
            <a:pPr marL="342900" indent="-342900">
              <a:spcBef>
                <a:spcPct val="20000"/>
              </a:spcBef>
              <a:buFont typeface="Arial" pitchFamily="34" charset="0"/>
              <a:buChar char="•"/>
            </a:pPr>
            <a:endParaRPr lang="en-US" sz="2400" dirty="0">
              <a:solidFill>
                <a:schemeClr val="tx1">
                  <a:lumMod val="50000"/>
                  <a:lumOff val="50000"/>
                </a:schemeClr>
              </a:solidFill>
              <a:latin typeface="+mj-lt"/>
            </a:endParaRPr>
          </a:p>
          <a:p>
            <a:pPr marL="342900" indent="-342900">
              <a:spcBef>
                <a:spcPct val="20000"/>
              </a:spcBef>
              <a:buFont typeface="Arial" pitchFamily="34" charset="0"/>
              <a:buChar char="•"/>
            </a:pPr>
            <a:endParaRPr lang="en-US" sz="2400" dirty="0">
              <a:solidFill>
                <a:schemeClr val="tx1">
                  <a:lumMod val="50000"/>
                  <a:lumOff val="50000"/>
                </a:schemeClr>
              </a:solidFill>
              <a:latin typeface="+mj-lt"/>
            </a:endParaRPr>
          </a:p>
        </p:txBody>
      </p:sp>
    </p:spTree>
    <p:extLst>
      <p:ext uri="{BB962C8B-B14F-4D97-AF65-F5344CB8AC3E}">
        <p14:creationId xmlns:p14="http://schemas.microsoft.com/office/powerpoint/2010/main" val="41265939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2520" y="692696"/>
            <a:ext cx="8922991" cy="5755422"/>
          </a:xfrm>
          <a:prstGeom prst="rect">
            <a:avLst/>
          </a:prstGeom>
          <a:noFill/>
        </p:spPr>
        <p:txBody>
          <a:bodyPr wrap="square" rtlCol="0">
            <a:spAutoFit/>
          </a:bodyPr>
          <a:lstStyle/>
          <a:p>
            <a:r>
              <a:rPr lang="en-AU" sz="1400" dirty="0"/>
              <a:t>Dear [Handwritten Recipient's Name],</a:t>
            </a:r>
          </a:p>
          <a:p>
            <a:endParaRPr lang="en-AU" sz="1400" dirty="0"/>
          </a:p>
          <a:p>
            <a:r>
              <a:rPr lang="en-AU" sz="1400" dirty="0"/>
              <a:t>I hope this message finds you well. A respected member of our Rotary Club has recommended you as a business leader and a valued contributor to our community. We would be delighted to invite you to a relaxed evening with like-minded individuals, where you can learn about the impactful activities of Rotary International and our local Rotary Club.</a:t>
            </a:r>
          </a:p>
          <a:p>
            <a:endParaRPr lang="en-AU" sz="1400" dirty="0"/>
          </a:p>
          <a:p>
            <a:r>
              <a:rPr lang="en-AU" sz="1400" dirty="0"/>
              <a:t>Rotary has a unique role in the world as a non-governmental, non-religious, non-profit, and non-political organisation, and it has the potential to become one of the most significant forces for good in history. We would love for you to discover what we are accomplishing in the [XXX] community and beyond.</a:t>
            </a:r>
          </a:p>
          <a:p>
            <a:endParaRPr lang="en-AU" sz="1400" dirty="0"/>
          </a:p>
          <a:p>
            <a:r>
              <a:rPr lang="en-AU" sz="1400" dirty="0"/>
              <a:t>Join us on [Date] at [Location] at 6:30 PM for an engaging evening. We’ll have wine and light refreshments available for you to enjoy.</a:t>
            </a:r>
          </a:p>
          <a:p>
            <a:endParaRPr lang="en-AU" sz="1400" dirty="0"/>
          </a:p>
          <a:p>
            <a:r>
              <a:rPr lang="en-AU" sz="1400" dirty="0"/>
              <a:t>Please let me know if you can attend by calling me at [Your Phone Number] or emailing me at [Your Email Address]. Feel free to bring your partner along as well!</a:t>
            </a:r>
          </a:p>
          <a:p>
            <a:endParaRPr lang="en-AU" sz="1400" dirty="0"/>
          </a:p>
          <a:p>
            <a:r>
              <a:rPr lang="en-AU" sz="1400" dirty="0"/>
              <a:t>If you cannot join us at this time, please let me know, and I would be happy to arrange another opportunity for you to connect with us.</a:t>
            </a:r>
          </a:p>
          <a:p>
            <a:endParaRPr lang="en-AU" sz="1400" dirty="0"/>
          </a:p>
          <a:p>
            <a:r>
              <a:rPr lang="en-AU" sz="1400" dirty="0"/>
              <a:t>We sincerely hope you can join us as our guests, and I look forward to getting to know you better.</a:t>
            </a:r>
          </a:p>
          <a:p>
            <a:endParaRPr lang="en-AU" sz="1400" dirty="0"/>
          </a:p>
          <a:p>
            <a:r>
              <a:rPr lang="en-AU" sz="1400" dirty="0"/>
              <a:t>Warm regards,</a:t>
            </a:r>
          </a:p>
          <a:p>
            <a:r>
              <a:rPr lang="en-AU" sz="1400" dirty="0"/>
              <a:t>[Your Name]</a:t>
            </a:r>
            <a:br>
              <a:rPr lang="en-AU" sz="1400" dirty="0"/>
            </a:br>
            <a:r>
              <a:rPr lang="en-AU" sz="1400" dirty="0"/>
              <a:t>President, Rotary Club of XXXX</a:t>
            </a:r>
          </a:p>
          <a:p>
            <a:endParaRPr lang="en-AU" dirty="0"/>
          </a:p>
        </p:txBody>
      </p:sp>
    </p:spTree>
    <p:extLst>
      <p:ext uri="{BB962C8B-B14F-4D97-AF65-F5344CB8AC3E}">
        <p14:creationId xmlns:p14="http://schemas.microsoft.com/office/powerpoint/2010/main" val="33833709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82941"/>
            <a:ext cx="9906000" cy="6292118"/>
          </a:xfrm>
          <a:prstGeom prst="rect">
            <a:avLst/>
          </a:prstGeom>
        </p:spPr>
      </p:pic>
    </p:spTree>
    <p:extLst>
      <p:ext uri="{BB962C8B-B14F-4D97-AF65-F5344CB8AC3E}">
        <p14:creationId xmlns:p14="http://schemas.microsoft.com/office/powerpoint/2010/main" val="8106409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77BA824-CCB9-8DBD-7045-802A90B89489}"/>
              </a:ext>
            </a:extLst>
          </p:cNvPr>
          <p:cNvSpPr txBox="1"/>
          <p:nvPr/>
        </p:nvSpPr>
        <p:spPr>
          <a:xfrm>
            <a:off x="1222801" y="791997"/>
            <a:ext cx="3312368" cy="584775"/>
          </a:xfrm>
          <a:prstGeom prst="rect">
            <a:avLst/>
          </a:prstGeom>
          <a:noFill/>
        </p:spPr>
        <p:txBody>
          <a:bodyPr wrap="square" rtlCol="0">
            <a:spAutoFit/>
          </a:bodyPr>
          <a:lstStyle/>
          <a:p>
            <a:r>
              <a:rPr lang="en-US" sz="3200" dirty="0"/>
              <a:t>Seated Dinner</a:t>
            </a:r>
          </a:p>
        </p:txBody>
      </p:sp>
      <p:sp>
        <p:nvSpPr>
          <p:cNvPr id="6" name="TextBox 5">
            <a:extLst>
              <a:ext uri="{FF2B5EF4-FFF2-40B4-BE49-F238E27FC236}">
                <a16:creationId xmlns:a16="http://schemas.microsoft.com/office/drawing/2014/main" id="{F2DD7D53-E251-D7A5-9F78-442DF4A8F252}"/>
              </a:ext>
            </a:extLst>
          </p:cNvPr>
          <p:cNvSpPr txBox="1"/>
          <p:nvPr/>
        </p:nvSpPr>
        <p:spPr>
          <a:xfrm>
            <a:off x="1222801" y="2060848"/>
            <a:ext cx="2952328" cy="584775"/>
          </a:xfrm>
          <a:prstGeom prst="rect">
            <a:avLst/>
          </a:prstGeom>
          <a:noFill/>
        </p:spPr>
        <p:txBody>
          <a:bodyPr wrap="square" rtlCol="0">
            <a:spAutoFit/>
          </a:bodyPr>
          <a:lstStyle/>
          <a:p>
            <a:r>
              <a:rPr lang="en-US" sz="3200" dirty="0"/>
              <a:t>Set Menu</a:t>
            </a:r>
          </a:p>
        </p:txBody>
      </p:sp>
      <p:sp>
        <p:nvSpPr>
          <p:cNvPr id="7" name="TextBox 6">
            <a:extLst>
              <a:ext uri="{FF2B5EF4-FFF2-40B4-BE49-F238E27FC236}">
                <a16:creationId xmlns:a16="http://schemas.microsoft.com/office/drawing/2014/main" id="{8188176B-56D2-4795-7977-5B765C404328}"/>
              </a:ext>
            </a:extLst>
          </p:cNvPr>
          <p:cNvSpPr txBox="1"/>
          <p:nvPr/>
        </p:nvSpPr>
        <p:spPr>
          <a:xfrm>
            <a:off x="1208584" y="3429000"/>
            <a:ext cx="4680520" cy="584775"/>
          </a:xfrm>
          <a:prstGeom prst="rect">
            <a:avLst/>
          </a:prstGeom>
          <a:noFill/>
        </p:spPr>
        <p:txBody>
          <a:bodyPr wrap="square" rtlCol="0">
            <a:spAutoFit/>
          </a:bodyPr>
          <a:lstStyle/>
          <a:p>
            <a:r>
              <a:rPr lang="en-US" sz="3200" dirty="0"/>
              <a:t>Special Guest Speaker</a:t>
            </a:r>
          </a:p>
        </p:txBody>
      </p:sp>
      <p:sp>
        <p:nvSpPr>
          <p:cNvPr id="8" name="TextBox 7">
            <a:extLst>
              <a:ext uri="{FF2B5EF4-FFF2-40B4-BE49-F238E27FC236}">
                <a16:creationId xmlns:a16="http://schemas.microsoft.com/office/drawing/2014/main" id="{0D25B2C6-BCB7-5737-C54B-E8B53693B335}"/>
              </a:ext>
            </a:extLst>
          </p:cNvPr>
          <p:cNvSpPr txBox="1"/>
          <p:nvPr/>
        </p:nvSpPr>
        <p:spPr>
          <a:xfrm>
            <a:off x="1208584" y="4653136"/>
            <a:ext cx="4104456" cy="1077218"/>
          </a:xfrm>
          <a:prstGeom prst="rect">
            <a:avLst/>
          </a:prstGeom>
          <a:noFill/>
        </p:spPr>
        <p:txBody>
          <a:bodyPr wrap="square" rtlCol="0">
            <a:spAutoFit/>
          </a:bodyPr>
          <a:lstStyle/>
          <a:p>
            <a:r>
              <a:rPr lang="en-US" sz="3200" dirty="0"/>
              <a:t>Lots of Rotary Formalities</a:t>
            </a:r>
          </a:p>
        </p:txBody>
      </p:sp>
      <p:sp>
        <p:nvSpPr>
          <p:cNvPr id="9" name="TextBox 8">
            <a:extLst>
              <a:ext uri="{FF2B5EF4-FFF2-40B4-BE49-F238E27FC236}">
                <a16:creationId xmlns:a16="http://schemas.microsoft.com/office/drawing/2014/main" id="{624F280B-1547-F10A-0C79-B8DAF7928B6D}"/>
              </a:ext>
            </a:extLst>
          </p:cNvPr>
          <p:cNvSpPr txBox="1"/>
          <p:nvPr/>
        </p:nvSpPr>
        <p:spPr>
          <a:xfrm>
            <a:off x="5745088" y="791997"/>
            <a:ext cx="3240360" cy="1077218"/>
          </a:xfrm>
          <a:prstGeom prst="rect">
            <a:avLst/>
          </a:prstGeom>
          <a:noFill/>
        </p:spPr>
        <p:txBody>
          <a:bodyPr wrap="square" rtlCol="0">
            <a:spAutoFit/>
          </a:bodyPr>
          <a:lstStyle/>
          <a:p>
            <a:r>
              <a:rPr lang="en-US" sz="3200" dirty="0"/>
              <a:t>Stand-up cocktail party</a:t>
            </a:r>
          </a:p>
        </p:txBody>
      </p:sp>
      <p:sp>
        <p:nvSpPr>
          <p:cNvPr id="10" name="TextBox 9">
            <a:extLst>
              <a:ext uri="{FF2B5EF4-FFF2-40B4-BE49-F238E27FC236}">
                <a16:creationId xmlns:a16="http://schemas.microsoft.com/office/drawing/2014/main" id="{B51366F9-2C12-0D1D-3854-31E6558F0BB1}"/>
              </a:ext>
            </a:extLst>
          </p:cNvPr>
          <p:cNvSpPr txBox="1"/>
          <p:nvPr/>
        </p:nvSpPr>
        <p:spPr>
          <a:xfrm>
            <a:off x="5889104" y="2353235"/>
            <a:ext cx="2794095" cy="1077218"/>
          </a:xfrm>
          <a:prstGeom prst="rect">
            <a:avLst/>
          </a:prstGeom>
          <a:noFill/>
        </p:spPr>
        <p:txBody>
          <a:bodyPr wrap="square" rtlCol="0">
            <a:spAutoFit/>
          </a:bodyPr>
          <a:lstStyle/>
          <a:p>
            <a:r>
              <a:rPr lang="en-US" sz="3200" dirty="0"/>
              <a:t>Finger Food and Drinks</a:t>
            </a:r>
          </a:p>
        </p:txBody>
      </p:sp>
      <p:sp>
        <p:nvSpPr>
          <p:cNvPr id="11" name="TextBox 10">
            <a:extLst>
              <a:ext uri="{FF2B5EF4-FFF2-40B4-BE49-F238E27FC236}">
                <a16:creationId xmlns:a16="http://schemas.microsoft.com/office/drawing/2014/main" id="{9775437E-55D9-6EFD-2338-487B42698919}"/>
              </a:ext>
            </a:extLst>
          </p:cNvPr>
          <p:cNvSpPr txBox="1"/>
          <p:nvPr/>
        </p:nvSpPr>
        <p:spPr>
          <a:xfrm>
            <a:off x="5961112" y="4013775"/>
            <a:ext cx="2880320" cy="1569660"/>
          </a:xfrm>
          <a:prstGeom prst="rect">
            <a:avLst/>
          </a:prstGeom>
          <a:noFill/>
        </p:spPr>
        <p:txBody>
          <a:bodyPr wrap="square" rtlCol="0">
            <a:spAutoFit/>
          </a:bodyPr>
          <a:lstStyle/>
          <a:p>
            <a:r>
              <a:rPr lang="en-US" sz="3200" dirty="0"/>
              <a:t>All short talks are about Rotary</a:t>
            </a:r>
          </a:p>
        </p:txBody>
      </p:sp>
    </p:spTree>
    <p:extLst>
      <p:ext uri="{BB962C8B-B14F-4D97-AF65-F5344CB8AC3E}">
        <p14:creationId xmlns:p14="http://schemas.microsoft.com/office/powerpoint/2010/main" val="1417988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lt">
                                    <p:tmAbs val="0"/>
                                  </p:iterate>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xit" presetSubtype="4" fill="hold" grpId="1" nodeType="clickEffect">
                                  <p:stCondLst>
                                    <p:cond delay="0"/>
                                  </p:stCondLst>
                                  <p:iterate type="lt">
                                    <p:tmPct val="0"/>
                                  </p:iterate>
                                  <p:childTnLst>
                                    <p:anim calcmode="lin" valueType="num">
                                      <p:cBhvr additive="base">
                                        <p:cTn id="10" dur="500"/>
                                        <p:tgtEl>
                                          <p:spTgt spid="5"/>
                                        </p:tgtEl>
                                        <p:attrNameLst>
                                          <p:attrName>ppt_x</p:attrName>
                                        </p:attrNameLst>
                                      </p:cBhvr>
                                      <p:tavLst>
                                        <p:tav tm="0">
                                          <p:val>
                                            <p:strVal val="ppt_x"/>
                                          </p:val>
                                        </p:tav>
                                        <p:tav tm="100000">
                                          <p:val>
                                            <p:strVal val="ppt_x"/>
                                          </p:val>
                                        </p:tav>
                                      </p:tavLst>
                                    </p:anim>
                                    <p:anim calcmode="lin" valueType="num">
                                      <p:cBhvr additive="base">
                                        <p:cTn id="11" dur="500"/>
                                        <p:tgtEl>
                                          <p:spTgt spid="5"/>
                                        </p:tgtEl>
                                        <p:attrNameLst>
                                          <p:attrName>ppt_y</p:attrName>
                                        </p:attrNameLst>
                                      </p:cBhvr>
                                      <p:tavLst>
                                        <p:tav tm="0">
                                          <p:val>
                                            <p:strVal val="ppt_y"/>
                                          </p:val>
                                        </p:tav>
                                        <p:tav tm="100000">
                                          <p:val>
                                            <p:strVal val="1+ppt_h/2"/>
                                          </p:val>
                                        </p:tav>
                                      </p:tavLst>
                                    </p:anim>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grpId="1" nodeType="clickEffect">
                                  <p:stCondLst>
                                    <p:cond delay="0"/>
                                  </p:stCondLst>
                                  <p:childTnLst>
                                    <p:anim calcmode="lin" valueType="num">
                                      <p:cBhvr additive="base">
                                        <p:cTn id="24" dur="500"/>
                                        <p:tgtEl>
                                          <p:spTgt spid="6"/>
                                        </p:tgtEl>
                                        <p:attrNameLst>
                                          <p:attrName>ppt_x</p:attrName>
                                        </p:attrNameLst>
                                      </p:cBhvr>
                                      <p:tavLst>
                                        <p:tav tm="0">
                                          <p:val>
                                            <p:strVal val="ppt_x"/>
                                          </p:val>
                                        </p:tav>
                                        <p:tav tm="100000">
                                          <p:val>
                                            <p:strVal val="ppt_x"/>
                                          </p:val>
                                        </p:tav>
                                      </p:tavLst>
                                    </p:anim>
                                    <p:anim calcmode="lin" valueType="num">
                                      <p:cBhvr additive="base">
                                        <p:cTn id="25" dur="500"/>
                                        <p:tgtEl>
                                          <p:spTgt spid="6"/>
                                        </p:tgtEl>
                                        <p:attrNameLst>
                                          <p:attrName>ppt_y</p:attrName>
                                        </p:attrNameLst>
                                      </p:cBhvr>
                                      <p:tavLst>
                                        <p:tav tm="0">
                                          <p:val>
                                            <p:strVal val="ppt_y"/>
                                          </p:val>
                                        </p:tav>
                                        <p:tav tm="100000">
                                          <p:val>
                                            <p:strVal val="1+ppt_h/2"/>
                                          </p:val>
                                        </p:tav>
                                      </p:tavLst>
                                    </p:anim>
                                    <p:set>
                                      <p:cBhvr>
                                        <p:cTn id="26" dur="1" fill="hold">
                                          <p:stCondLst>
                                            <p:cond delay="499"/>
                                          </p:stCondLst>
                                        </p:cTn>
                                        <p:tgtEl>
                                          <p:spTgt spid="6"/>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2" presetClass="exit" presetSubtype="4" fill="hold" grpId="1" nodeType="clickEffect">
                                  <p:stCondLst>
                                    <p:cond delay="0"/>
                                  </p:stCondLst>
                                  <p:childTnLst>
                                    <p:anim calcmode="lin" valueType="num">
                                      <p:cBhvr additive="base">
                                        <p:cTn id="38" dur="500"/>
                                        <p:tgtEl>
                                          <p:spTgt spid="7"/>
                                        </p:tgtEl>
                                        <p:attrNameLst>
                                          <p:attrName>ppt_x</p:attrName>
                                        </p:attrNameLst>
                                      </p:cBhvr>
                                      <p:tavLst>
                                        <p:tav tm="0">
                                          <p:val>
                                            <p:strVal val="ppt_x"/>
                                          </p:val>
                                        </p:tav>
                                        <p:tav tm="100000">
                                          <p:val>
                                            <p:strVal val="ppt_x"/>
                                          </p:val>
                                        </p:tav>
                                      </p:tavLst>
                                    </p:anim>
                                    <p:anim calcmode="lin" valueType="num">
                                      <p:cBhvr additive="base">
                                        <p:cTn id="39" dur="500"/>
                                        <p:tgtEl>
                                          <p:spTgt spid="7"/>
                                        </p:tgtEl>
                                        <p:attrNameLst>
                                          <p:attrName>ppt_y</p:attrName>
                                        </p:attrNameLst>
                                      </p:cBhvr>
                                      <p:tavLst>
                                        <p:tav tm="0">
                                          <p:val>
                                            <p:strVal val="ppt_y"/>
                                          </p:val>
                                        </p:tav>
                                        <p:tav tm="100000">
                                          <p:val>
                                            <p:strVal val="1+ppt_h/2"/>
                                          </p:val>
                                        </p:tav>
                                      </p:tavLst>
                                    </p:anim>
                                    <p:set>
                                      <p:cBhvr>
                                        <p:cTn id="40" dur="1" fill="hold">
                                          <p:stCondLst>
                                            <p:cond delay="499"/>
                                          </p:stCondLst>
                                        </p:cTn>
                                        <p:tgtEl>
                                          <p:spTgt spid="7"/>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8"/>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2" presetClass="exit" presetSubtype="4" fill="hold" grpId="1" nodeType="clickEffect">
                                  <p:stCondLst>
                                    <p:cond delay="0"/>
                                  </p:stCondLst>
                                  <p:childTnLst>
                                    <p:anim calcmode="lin" valueType="num">
                                      <p:cBhvr additive="base">
                                        <p:cTn id="52" dur="500"/>
                                        <p:tgtEl>
                                          <p:spTgt spid="8"/>
                                        </p:tgtEl>
                                        <p:attrNameLst>
                                          <p:attrName>ppt_x</p:attrName>
                                        </p:attrNameLst>
                                      </p:cBhvr>
                                      <p:tavLst>
                                        <p:tav tm="0">
                                          <p:val>
                                            <p:strVal val="ppt_x"/>
                                          </p:val>
                                        </p:tav>
                                        <p:tav tm="100000">
                                          <p:val>
                                            <p:strVal val="ppt_x"/>
                                          </p:val>
                                        </p:tav>
                                      </p:tavLst>
                                    </p:anim>
                                    <p:anim calcmode="lin" valueType="num">
                                      <p:cBhvr additive="base">
                                        <p:cTn id="53" dur="500"/>
                                        <p:tgtEl>
                                          <p:spTgt spid="8"/>
                                        </p:tgtEl>
                                        <p:attrNameLst>
                                          <p:attrName>ppt_y</p:attrName>
                                        </p:attrNameLst>
                                      </p:cBhvr>
                                      <p:tavLst>
                                        <p:tav tm="0">
                                          <p:val>
                                            <p:strVal val="ppt_y"/>
                                          </p:val>
                                        </p:tav>
                                        <p:tav tm="100000">
                                          <p:val>
                                            <p:strVal val="1+ppt_h/2"/>
                                          </p:val>
                                        </p:tav>
                                      </p:tavLst>
                                    </p:anim>
                                    <p:set>
                                      <p:cBhvr>
                                        <p:cTn id="54"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p:bldP spid="6" grpId="1"/>
      <p:bldP spid="7" grpId="0"/>
      <p:bldP spid="7" grpId="1"/>
      <p:bldP spid="8" grpId="0"/>
      <p:bldP spid="8" grpId="1"/>
      <p:bldP spid="9" grpId="0"/>
      <p:bldP spid="10"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Share Your Story Royalty-Free Images, Stock Photos &amp; Pictures | Shutterstock">
            <a:extLst>
              <a:ext uri="{FF2B5EF4-FFF2-40B4-BE49-F238E27FC236}">
                <a16:creationId xmlns:a16="http://schemas.microsoft.com/office/drawing/2014/main" id="{89223ABB-8976-3984-CD6C-400FE16B38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5797"/>
          <a:stretch/>
        </p:blipFill>
        <p:spPr bwMode="auto">
          <a:xfrm>
            <a:off x="20" y="10"/>
            <a:ext cx="9905980" cy="6857990"/>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36016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452197">
            <a:off x="304161" y="181337"/>
            <a:ext cx="3412319" cy="1853754"/>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052415">
            <a:off x="6743303" y="1541501"/>
            <a:ext cx="3111690" cy="2332856"/>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00236">
            <a:off x="2781924" y="1860090"/>
            <a:ext cx="3124180" cy="2040885"/>
          </a:xfrm>
          <a:prstGeom prst="rect">
            <a:avLst/>
          </a:prstGeom>
        </p:spPr>
      </p:pic>
      <p:pic>
        <p:nvPicPr>
          <p:cNvPr id="3074" name="Picture 2" descr="Jungle Stories - Filling a community service gap | Rotary Club of North  Balwyn">
            <a:extLst>
              <a:ext uri="{FF2B5EF4-FFF2-40B4-BE49-F238E27FC236}">
                <a16:creationId xmlns:a16="http://schemas.microsoft.com/office/drawing/2014/main" id="{BD7D3066-4C9D-DC83-ECE3-4BEFFFDB45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274" y="2198606"/>
            <a:ext cx="2929508" cy="246078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698854">
            <a:off x="4338450" y="127391"/>
            <a:ext cx="3184804" cy="2204864"/>
          </a:xfrm>
          <a:prstGeom prst="rect">
            <a:avLst/>
          </a:prstGeom>
        </p:spPr>
      </p:pic>
      <p:pic>
        <p:nvPicPr>
          <p:cNvPr id="3078" name="Picture 6" descr="Rotary Clubs offers free treatment to children with dental issues – Voice  of Nigeria">
            <a:extLst>
              <a:ext uri="{FF2B5EF4-FFF2-40B4-BE49-F238E27FC236}">
                <a16:creationId xmlns:a16="http://schemas.microsoft.com/office/drawing/2014/main" id="{0CEDC1D6-840B-EF94-781A-B290CDBE2BF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869318">
            <a:off x="3170817" y="3695165"/>
            <a:ext cx="3564366" cy="235796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East Maitland Rotary">
            <a:extLst>
              <a:ext uri="{FF2B5EF4-FFF2-40B4-BE49-F238E27FC236}">
                <a16:creationId xmlns:a16="http://schemas.microsoft.com/office/drawing/2014/main" id="{7151AC58-5697-4FC9-F3B3-9489DE584D7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75597" y="3428999"/>
            <a:ext cx="3339976" cy="2385697"/>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extLst>
              <a:ext uri="{FF2B5EF4-FFF2-40B4-BE49-F238E27FC236}">
                <a16:creationId xmlns:a16="http://schemas.microsoft.com/office/drawing/2014/main" id="{50AFAB86-01F4-505C-328C-9F5D8DFF3E4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3685" y="4149265"/>
            <a:ext cx="2956248" cy="3055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62788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17CB53-C91B-4916-EA11-585ECB6A8DE6}"/>
              </a:ext>
            </a:extLst>
          </p:cNvPr>
          <p:cNvSpPr/>
          <p:nvPr/>
        </p:nvSpPr>
        <p:spPr>
          <a:xfrm>
            <a:off x="495300" y="0"/>
            <a:ext cx="8915400" cy="1600200"/>
          </a:xfrm>
          <a:prstGeom prst="rect">
            <a:avLst/>
          </a:prstGeom>
        </p:spPr>
        <p:txBody>
          <a:bodyPr vert="horz" lIns="91440" tIns="45720" rIns="91440" bIns="45720" rtlCol="0" anchor="b">
            <a:normAutofit/>
          </a:bodyPr>
          <a:lstStyle/>
          <a:p>
            <a:pPr algn="ctr">
              <a:lnSpc>
                <a:spcPts val="5800"/>
              </a:lnSpc>
              <a:spcBef>
                <a:spcPct val="0"/>
              </a:spcBef>
              <a:spcAft>
                <a:spcPts val="600"/>
              </a:spcAft>
            </a:pPr>
            <a:r>
              <a:rPr lang="en-US" sz="5400" b="1" kern="1200" cap="none" spc="0">
                <a:ln w="6600">
                  <a:solidFill>
                    <a:schemeClr val="accent2"/>
                  </a:solidFill>
                  <a:prstDash val="solid"/>
                </a:ln>
                <a:solidFill>
                  <a:schemeClr val="tx2"/>
                </a:solidFill>
                <a:effectLst>
                  <a:outerShdw blurRad="63500" dist="38100" dir="5400000" algn="t" rotWithShape="0">
                    <a:prstClr val="black">
                      <a:alpha val="25000"/>
                    </a:prstClr>
                  </a:outerShdw>
                </a:effectLst>
                <a:latin typeface="+mn-lt"/>
                <a:ea typeface="+mj-ea"/>
                <a:cs typeface="+mj-cs"/>
              </a:rPr>
              <a:t>DO NOT MENTION FUNDRAISING</a:t>
            </a:r>
          </a:p>
        </p:txBody>
      </p:sp>
      <p:pic>
        <p:nvPicPr>
          <p:cNvPr id="7174" name="Picture 6" descr="Shocked Man Cartoon Images - Free Download on Freepik">
            <a:extLst>
              <a:ext uri="{FF2B5EF4-FFF2-40B4-BE49-F238E27FC236}">
                <a16:creationId xmlns:a16="http://schemas.microsoft.com/office/drawing/2014/main" id="{AA0FD95B-BD96-8E0B-9493-C77A8BB41A0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808825" y="1600201"/>
            <a:ext cx="4288349" cy="4525963"/>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91325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7714B97-7223-4C5C-AAF1-5BF22AA934F3}"/>
              </a:ext>
            </a:extLst>
          </p:cNvPr>
          <p:cNvSpPr/>
          <p:nvPr/>
        </p:nvSpPr>
        <p:spPr>
          <a:xfrm>
            <a:off x="1856656" y="980728"/>
            <a:ext cx="6336704" cy="92333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GB" sz="5400" b="1" cap="none" spc="0" dirty="0">
                <a:ln/>
                <a:solidFill>
                  <a:schemeClr val="accent3"/>
                </a:solidFill>
                <a:effectLst/>
              </a:rPr>
              <a:t>BE HONEST</a:t>
            </a:r>
          </a:p>
        </p:txBody>
      </p:sp>
      <p:sp>
        <p:nvSpPr>
          <p:cNvPr id="3" name="TextBox 2">
            <a:extLst>
              <a:ext uri="{FF2B5EF4-FFF2-40B4-BE49-F238E27FC236}">
                <a16:creationId xmlns:a16="http://schemas.microsoft.com/office/drawing/2014/main" id="{4BB947E2-FD38-C73D-A4D2-1C2D23FCA4F9}"/>
              </a:ext>
            </a:extLst>
          </p:cNvPr>
          <p:cNvSpPr txBox="1"/>
          <p:nvPr/>
        </p:nvSpPr>
        <p:spPr>
          <a:xfrm>
            <a:off x="1424608" y="2348880"/>
            <a:ext cx="6912768" cy="4247317"/>
          </a:xfrm>
          <a:prstGeom prst="rect">
            <a:avLst/>
          </a:prstGeom>
          <a:noFill/>
        </p:spPr>
        <p:txBody>
          <a:bodyPr wrap="square" rtlCol="0">
            <a:spAutoFit/>
          </a:bodyPr>
          <a:lstStyle/>
          <a:p>
            <a:r>
              <a:rPr lang="en-US" dirty="0"/>
              <a:t>HOW MUCH DOES IT COST?</a:t>
            </a:r>
          </a:p>
          <a:p>
            <a:endParaRPr lang="en-US" dirty="0"/>
          </a:p>
          <a:p>
            <a:r>
              <a:rPr lang="en-US" dirty="0"/>
              <a:t>CAN I PAY MONTHLY?</a:t>
            </a:r>
          </a:p>
          <a:p>
            <a:endParaRPr lang="en-US" dirty="0"/>
          </a:p>
          <a:p>
            <a:r>
              <a:rPr lang="en-US" dirty="0"/>
              <a:t>HOW OFTEN DO I HAVE TO COME TO MEETINGS?</a:t>
            </a:r>
          </a:p>
          <a:p>
            <a:endParaRPr lang="en-US" dirty="0"/>
          </a:p>
          <a:p>
            <a:r>
              <a:rPr lang="en-US" dirty="0"/>
              <a:t>I WORK AT WEEKENDS SO WHAT IF I CAN’T HELP AT THE MARKET?</a:t>
            </a:r>
          </a:p>
          <a:p>
            <a:endParaRPr lang="en-US" dirty="0"/>
          </a:p>
          <a:p>
            <a:r>
              <a:rPr lang="en-US" dirty="0"/>
              <a:t>I HAVE A LITTLE BABY. CAN I BRING HER?</a:t>
            </a:r>
          </a:p>
          <a:p>
            <a:endParaRPr lang="en-US" dirty="0"/>
          </a:p>
          <a:p>
            <a:r>
              <a:rPr lang="en-US" dirty="0"/>
              <a:t>I WORK OVERSEAS A LOT. DOES THAT MATTER IF I MISS MEETINGS?</a:t>
            </a:r>
          </a:p>
          <a:p>
            <a:endParaRPr lang="en-US" dirty="0"/>
          </a:p>
          <a:p>
            <a:endParaRPr lang="en-US" dirty="0"/>
          </a:p>
        </p:txBody>
      </p:sp>
    </p:spTree>
    <p:extLst>
      <p:ext uri="{BB962C8B-B14F-4D97-AF65-F5344CB8AC3E}">
        <p14:creationId xmlns:p14="http://schemas.microsoft.com/office/powerpoint/2010/main" val="12625221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6487" y="980729"/>
            <a:ext cx="9127014" cy="1015663"/>
          </a:xfrm>
          <a:prstGeom prst="rect">
            <a:avLst/>
          </a:prstGeom>
          <a:noFill/>
        </p:spPr>
        <p:txBody>
          <a:bodyPr wrap="square" rtlCol="0">
            <a:spAutoFit/>
          </a:bodyPr>
          <a:lstStyle/>
          <a:p>
            <a:r>
              <a:rPr lang="en-AU" sz="6000" dirty="0">
                <a:solidFill>
                  <a:srgbClr val="FF0000"/>
                </a:solidFill>
                <a:latin typeface="Playbill" panose="040506030A0602020202" pitchFamily="82" charset="0"/>
              </a:rPr>
              <a:t>DON’T LET THEM LEAVE EMPTY HANDED</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0121" y="2276872"/>
            <a:ext cx="4127500" cy="3810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38601" y="2706829"/>
            <a:ext cx="4732693" cy="3395286"/>
          </a:xfrm>
          <a:prstGeom prst="rect">
            <a:avLst/>
          </a:prstGeom>
        </p:spPr>
      </p:pic>
      <p:sp>
        <p:nvSpPr>
          <p:cNvPr id="5" name="TextBox 4">
            <a:extLst>
              <a:ext uri="{FF2B5EF4-FFF2-40B4-BE49-F238E27FC236}">
                <a16:creationId xmlns:a16="http://schemas.microsoft.com/office/drawing/2014/main" id="{F35CC9FC-B779-BEB0-6412-95431B764A6B}"/>
              </a:ext>
            </a:extLst>
          </p:cNvPr>
          <p:cNvSpPr txBox="1"/>
          <p:nvPr/>
        </p:nvSpPr>
        <p:spPr>
          <a:xfrm>
            <a:off x="2072680" y="1996392"/>
            <a:ext cx="5184576" cy="369332"/>
          </a:xfrm>
          <a:prstGeom prst="rect">
            <a:avLst/>
          </a:prstGeom>
          <a:noFill/>
        </p:spPr>
        <p:txBody>
          <a:bodyPr wrap="square" rtlCol="0">
            <a:spAutoFit/>
          </a:bodyPr>
          <a:lstStyle/>
          <a:p>
            <a:pPr algn="ctr"/>
            <a:r>
              <a:rPr lang="en-US" b="1" dirty="0">
                <a:latin typeface="Arial Rounded MT Bold" panose="020F0704030504030204" pitchFamily="34" charset="77"/>
              </a:rPr>
              <a:t>Collect their phone number</a:t>
            </a:r>
          </a:p>
        </p:txBody>
      </p:sp>
    </p:spTree>
    <p:extLst>
      <p:ext uri="{BB962C8B-B14F-4D97-AF65-F5344CB8AC3E}">
        <p14:creationId xmlns:p14="http://schemas.microsoft.com/office/powerpoint/2010/main" val="28746238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3B5AC02-15A4-A159-F640-5E3D8F1011AE}"/>
              </a:ext>
            </a:extLst>
          </p:cNvPr>
          <p:cNvSpPr/>
          <p:nvPr/>
        </p:nvSpPr>
        <p:spPr>
          <a:xfrm>
            <a:off x="1568624" y="2708920"/>
            <a:ext cx="7272808" cy="923330"/>
          </a:xfrm>
          <a:prstGeom prst="rect">
            <a:avLst/>
          </a:prstGeom>
          <a:noFill/>
        </p:spPr>
        <p:txBody>
          <a:bodyPr wrap="square" lIns="91440" tIns="45720" rIns="91440" bIns="45720">
            <a:spAutoFit/>
          </a:bodyPr>
          <a:lstStyle/>
          <a:p>
            <a:pPr algn="ctr"/>
            <a:r>
              <a:rPr lang="en-GB"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THE NEXT DAY</a:t>
            </a:r>
          </a:p>
        </p:txBody>
      </p:sp>
    </p:spTree>
    <p:extLst>
      <p:ext uri="{BB962C8B-B14F-4D97-AF65-F5344CB8AC3E}">
        <p14:creationId xmlns:p14="http://schemas.microsoft.com/office/powerpoint/2010/main" val="24684563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6598620-F76D-318F-47D4-2A2E51F22C8D}"/>
              </a:ext>
            </a:extLst>
          </p:cNvPr>
          <p:cNvSpPr txBox="1"/>
          <p:nvPr/>
        </p:nvSpPr>
        <p:spPr>
          <a:xfrm>
            <a:off x="2000672" y="1556792"/>
            <a:ext cx="6048672" cy="4154984"/>
          </a:xfrm>
          <a:prstGeom prst="rect">
            <a:avLst/>
          </a:prstGeom>
          <a:noFill/>
        </p:spPr>
        <p:txBody>
          <a:bodyPr wrap="square" rtlCol="0">
            <a:spAutoFit/>
          </a:bodyPr>
          <a:lstStyle/>
          <a:p>
            <a:pPr algn="ctr"/>
            <a:r>
              <a:rPr lang="en-US" sz="6600" dirty="0">
                <a:solidFill>
                  <a:srgbClr val="FF0000"/>
                </a:solidFill>
              </a:rPr>
              <a:t>WHAT IS THE BEST WAY TO FIND A NEW MEMBER?</a:t>
            </a:r>
          </a:p>
        </p:txBody>
      </p:sp>
    </p:spTree>
    <p:extLst>
      <p:ext uri="{BB962C8B-B14F-4D97-AF65-F5344CB8AC3E}">
        <p14:creationId xmlns:p14="http://schemas.microsoft.com/office/powerpoint/2010/main" val="19729100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2"/>
          <p:cNvSpPr/>
          <p:nvPr/>
        </p:nvSpPr>
        <p:spPr>
          <a:xfrm>
            <a:off x="740532" y="620688"/>
            <a:ext cx="8502945" cy="5616624"/>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extBox 3"/>
          <p:cNvSpPr txBox="1"/>
          <p:nvPr/>
        </p:nvSpPr>
        <p:spPr>
          <a:xfrm>
            <a:off x="1754645" y="2060849"/>
            <a:ext cx="6942771" cy="3170099"/>
          </a:xfrm>
          <a:prstGeom prst="rect">
            <a:avLst/>
          </a:prstGeom>
          <a:noFill/>
        </p:spPr>
        <p:txBody>
          <a:bodyPr wrap="square" rtlCol="0">
            <a:spAutoFit/>
          </a:bodyPr>
          <a:lstStyle/>
          <a:p>
            <a:pPr algn="ctr"/>
            <a:r>
              <a:rPr lang="en-AU" sz="10000" b="1" dirty="0">
                <a:solidFill>
                  <a:srgbClr val="FF0000"/>
                </a:solidFill>
              </a:rPr>
              <a:t>FOLLOW UP</a:t>
            </a:r>
          </a:p>
        </p:txBody>
      </p:sp>
    </p:spTree>
    <p:extLst>
      <p:ext uri="{BB962C8B-B14F-4D97-AF65-F5344CB8AC3E}">
        <p14:creationId xmlns:p14="http://schemas.microsoft.com/office/powerpoint/2010/main" val="2768331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watercolor of two men talking&#10;&#10;Description automatically generated">
            <a:extLst>
              <a:ext uri="{FF2B5EF4-FFF2-40B4-BE49-F238E27FC236}">
                <a16:creationId xmlns:a16="http://schemas.microsoft.com/office/drawing/2014/main" id="{6ED03821-8C22-18E1-7D9F-4CB02377F3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619" y="472479"/>
            <a:ext cx="2736304" cy="2736304"/>
          </a:xfrm>
          <a:prstGeom prst="rect">
            <a:avLst/>
          </a:prstGeom>
        </p:spPr>
      </p:pic>
      <p:pic>
        <p:nvPicPr>
          <p:cNvPr id="7" name="Picture 6" descr="A person sitting at a desk reading a paper&#10;&#10;Description automatically generated">
            <a:extLst>
              <a:ext uri="{FF2B5EF4-FFF2-40B4-BE49-F238E27FC236}">
                <a16:creationId xmlns:a16="http://schemas.microsoft.com/office/drawing/2014/main" id="{5351836C-7944-7E6A-26C2-B75497E058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5848" y="425199"/>
            <a:ext cx="3003801" cy="3003801"/>
          </a:xfrm>
          <a:prstGeom prst="rect">
            <a:avLst/>
          </a:prstGeom>
        </p:spPr>
      </p:pic>
      <p:pic>
        <p:nvPicPr>
          <p:cNvPr id="9" name="Picture 8" descr="A person sitting on a bed talking on a phone&#10;&#10;Description automatically generated">
            <a:extLst>
              <a:ext uri="{FF2B5EF4-FFF2-40B4-BE49-F238E27FC236}">
                <a16:creationId xmlns:a16="http://schemas.microsoft.com/office/drawing/2014/main" id="{2015A5FC-863B-F5B7-7BCC-8B705C0DA2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24608" y="3501008"/>
            <a:ext cx="2952328" cy="2952328"/>
          </a:xfrm>
          <a:prstGeom prst="rect">
            <a:avLst/>
          </a:prstGeom>
        </p:spPr>
      </p:pic>
      <p:pic>
        <p:nvPicPr>
          <p:cNvPr id="11" name="Picture 10" descr="A person and person standing in an elevator&#10;&#10;Description automatically generated">
            <a:extLst>
              <a:ext uri="{FF2B5EF4-FFF2-40B4-BE49-F238E27FC236}">
                <a16:creationId xmlns:a16="http://schemas.microsoft.com/office/drawing/2014/main" id="{1A157E5E-5DB2-BD4B-334F-8EE63F29E7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57319" y="3883754"/>
            <a:ext cx="2583403" cy="2583403"/>
          </a:xfrm>
          <a:prstGeom prst="rect">
            <a:avLst/>
          </a:prstGeom>
        </p:spPr>
      </p:pic>
    </p:spTree>
    <p:extLst>
      <p:ext uri="{BB962C8B-B14F-4D97-AF65-F5344CB8AC3E}">
        <p14:creationId xmlns:p14="http://schemas.microsoft.com/office/powerpoint/2010/main" val="3411548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86593" y="1772817"/>
            <a:ext cx="6864763" cy="2400657"/>
          </a:xfrm>
          <a:prstGeom prst="rect">
            <a:avLst/>
          </a:prstGeom>
          <a:noFill/>
        </p:spPr>
        <p:txBody>
          <a:bodyPr wrap="square" rtlCol="0">
            <a:spAutoFit/>
          </a:bodyPr>
          <a:lstStyle/>
          <a:p>
            <a:pPr algn="ctr"/>
            <a:r>
              <a:rPr lang="en-AU" sz="15000" dirty="0">
                <a:solidFill>
                  <a:srgbClr val="FF0000"/>
                </a:solidFill>
                <a:latin typeface="Playbill" panose="040506030A0602020202" pitchFamily="82" charset="0"/>
              </a:rPr>
              <a:t>REJECTION!</a:t>
            </a:r>
          </a:p>
        </p:txBody>
      </p:sp>
    </p:spTree>
    <p:extLst>
      <p:ext uri="{BB962C8B-B14F-4D97-AF65-F5344CB8AC3E}">
        <p14:creationId xmlns:p14="http://schemas.microsoft.com/office/powerpoint/2010/main" val="41501709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88671" y="1268761"/>
            <a:ext cx="6162685" cy="4524315"/>
          </a:xfrm>
          <a:prstGeom prst="rect">
            <a:avLst/>
          </a:prstGeom>
          <a:noFill/>
        </p:spPr>
        <p:txBody>
          <a:bodyPr wrap="square" rtlCol="0">
            <a:spAutoFit/>
          </a:bodyPr>
          <a:lstStyle/>
          <a:p>
            <a:pPr algn="ctr"/>
            <a:r>
              <a:rPr lang="en-AU" sz="9600" dirty="0">
                <a:solidFill>
                  <a:srgbClr val="00B0F0"/>
                </a:solidFill>
                <a:latin typeface="Playbill" panose="040506030A0602020202" pitchFamily="82" charset="0"/>
              </a:rPr>
              <a:t>ROTARY</a:t>
            </a:r>
          </a:p>
          <a:p>
            <a:pPr algn="ctr"/>
            <a:r>
              <a:rPr lang="en-AU" sz="9600" dirty="0">
                <a:solidFill>
                  <a:srgbClr val="FFFF00"/>
                </a:solidFill>
                <a:highlight>
                  <a:srgbClr val="FF00FF"/>
                </a:highlight>
                <a:latin typeface="Playbill" panose="040506030A0602020202" pitchFamily="82" charset="0"/>
              </a:rPr>
              <a:t>INFORMATION</a:t>
            </a:r>
            <a:r>
              <a:rPr lang="en-AU" sz="9600" dirty="0">
                <a:solidFill>
                  <a:srgbClr val="00B0F0"/>
                </a:solidFill>
                <a:latin typeface="Playbill" panose="040506030A0602020202" pitchFamily="82" charset="0"/>
              </a:rPr>
              <a:t> </a:t>
            </a:r>
          </a:p>
          <a:p>
            <a:pPr algn="ctr"/>
            <a:r>
              <a:rPr lang="en-AU" sz="9600" dirty="0">
                <a:solidFill>
                  <a:srgbClr val="00B0F0"/>
                </a:solidFill>
                <a:latin typeface="Playbill" panose="040506030A0602020202" pitchFamily="82" charset="0"/>
              </a:rPr>
              <a:t>NIGHT</a:t>
            </a:r>
          </a:p>
        </p:txBody>
      </p:sp>
    </p:spTree>
    <p:extLst>
      <p:ext uri="{BB962C8B-B14F-4D97-AF65-F5344CB8AC3E}">
        <p14:creationId xmlns:p14="http://schemas.microsoft.com/office/powerpoint/2010/main" val="3289416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3" name="Title 1">
            <a:extLst>
              <a:ext uri="{FF2B5EF4-FFF2-40B4-BE49-F238E27FC236}">
                <a16:creationId xmlns:a16="http://schemas.microsoft.com/office/drawing/2014/main" id="{25239852-90DB-3F12-0C7D-F02FDEEB1F3B}"/>
              </a:ext>
            </a:extLst>
          </p:cNvPr>
          <p:cNvSpPr>
            <a:spLocks noGrp="1"/>
          </p:cNvSpPr>
          <p:nvPr>
            <p:ph type="title"/>
          </p:nvPr>
        </p:nvSpPr>
        <p:spPr>
          <a:xfrm>
            <a:off x="495300" y="0"/>
            <a:ext cx="8915400" cy="1600200"/>
          </a:xfrm>
        </p:spPr>
        <p:txBody>
          <a:bodyPr/>
          <a:lstStyle/>
          <a:p>
            <a:r>
              <a:rPr lang="en-US" dirty="0"/>
              <a:t>PICK A DATE</a:t>
            </a:r>
          </a:p>
        </p:txBody>
      </p:sp>
      <p:pic>
        <p:nvPicPr>
          <p:cNvPr id="4098" name="Picture 2" descr="Calendar Helper Clipart">
            <a:extLst>
              <a:ext uri="{FF2B5EF4-FFF2-40B4-BE49-F238E27FC236}">
                <a16:creationId xmlns:a16="http://schemas.microsoft.com/office/drawing/2014/main" id="{FBA9FE13-50DD-19D9-3DC3-D8F96B04112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018151" y="1600201"/>
            <a:ext cx="3869698" cy="4525963"/>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8471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636" y="692696"/>
            <a:ext cx="6318702" cy="5832648"/>
          </a:xfrm>
          <a:prstGeom prst="rect">
            <a:avLst/>
          </a:prstGeom>
        </p:spPr>
      </p:pic>
      <p:sp>
        <p:nvSpPr>
          <p:cNvPr id="3" name="Rectangle 2"/>
          <p:cNvSpPr/>
          <p:nvPr/>
        </p:nvSpPr>
        <p:spPr>
          <a:xfrm rot="20253973">
            <a:off x="616593" y="548680"/>
            <a:ext cx="2642069" cy="923330"/>
          </a:xfrm>
          <a:prstGeom prst="rect">
            <a:avLst/>
          </a:prstGeom>
          <a:noFill/>
        </p:spPr>
        <p:txBody>
          <a:bodyPr wrap="non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Butcher</a:t>
            </a:r>
          </a:p>
        </p:txBody>
      </p:sp>
      <p:sp>
        <p:nvSpPr>
          <p:cNvPr id="4" name="Rectangle 3"/>
          <p:cNvSpPr/>
          <p:nvPr/>
        </p:nvSpPr>
        <p:spPr>
          <a:xfrm rot="1534714">
            <a:off x="4012843" y="836712"/>
            <a:ext cx="3647152"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err="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Neighbour</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5" name="Rectangle 4"/>
          <p:cNvSpPr/>
          <p:nvPr/>
        </p:nvSpPr>
        <p:spPr>
          <a:xfrm rot="606809">
            <a:off x="3451018" y="3178102"/>
            <a:ext cx="3801041" cy="923330"/>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5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Accountant</a:t>
            </a:r>
          </a:p>
        </p:txBody>
      </p:sp>
      <p:sp>
        <p:nvSpPr>
          <p:cNvPr id="6" name="Rectangle 5"/>
          <p:cNvSpPr/>
          <p:nvPr/>
        </p:nvSpPr>
        <p:spPr>
          <a:xfrm rot="19834779">
            <a:off x="508156" y="2726300"/>
            <a:ext cx="3951723" cy="923330"/>
          </a:xfrm>
          <a:prstGeom prst="rect">
            <a:avLst/>
          </a:prstGeom>
          <a:noFill/>
        </p:spPr>
        <p:txBody>
          <a:bodyPr wrap="none" lIns="91440" tIns="45720" rIns="91440" bIns="45720">
            <a:spAutoFit/>
          </a:bodyPr>
          <a:lstStyle/>
          <a:p>
            <a:pPr algn="ctr"/>
            <a:r>
              <a:rPr lang="en-US"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Electrician</a:t>
            </a:r>
          </a:p>
        </p:txBody>
      </p:sp>
      <p:sp>
        <p:nvSpPr>
          <p:cNvPr id="7" name="Rectangle 6"/>
          <p:cNvSpPr/>
          <p:nvPr/>
        </p:nvSpPr>
        <p:spPr>
          <a:xfrm rot="20084774">
            <a:off x="7250124" y="2206555"/>
            <a:ext cx="2417650" cy="923330"/>
          </a:xfrm>
          <a:prstGeom prst="rect">
            <a:avLst/>
          </a:prstGeom>
          <a:noFill/>
        </p:spPr>
        <p:txBody>
          <a:bodyPr wrap="none" lIns="91440" tIns="45720" rIns="91440" bIns="45720">
            <a:spAutoFit/>
          </a:bodyPr>
          <a:lstStyle/>
          <a:p>
            <a:pPr algn="ctr"/>
            <a:r>
              <a:rPr lang="en-US" sz="54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Farmer</a:t>
            </a:r>
          </a:p>
        </p:txBody>
      </p:sp>
      <p:sp>
        <p:nvSpPr>
          <p:cNvPr id="8" name="Rectangle 7"/>
          <p:cNvSpPr/>
          <p:nvPr/>
        </p:nvSpPr>
        <p:spPr>
          <a:xfrm rot="19941471">
            <a:off x="5885652" y="5157192"/>
            <a:ext cx="3661579" cy="923330"/>
          </a:xfrm>
          <a:prstGeom prst="rect">
            <a:avLst/>
          </a:prstGeom>
          <a:noFill/>
        </p:spPr>
        <p:txBody>
          <a:bodyPr wrap="none" lIns="91440" tIns="45720" rIns="91440" bIns="45720">
            <a:spAutoFit/>
          </a:bodyPr>
          <a:lstStyle/>
          <a:p>
            <a:pPr algn="ctr"/>
            <a:r>
              <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Best friend</a:t>
            </a:r>
          </a:p>
        </p:txBody>
      </p:sp>
      <p:sp>
        <p:nvSpPr>
          <p:cNvPr id="9" name="Rectangle 8"/>
          <p:cNvSpPr/>
          <p:nvPr/>
        </p:nvSpPr>
        <p:spPr>
          <a:xfrm>
            <a:off x="3734720" y="4098998"/>
            <a:ext cx="1641796" cy="923330"/>
          </a:xfrm>
          <a:prstGeom prst="rect">
            <a:avLst/>
          </a:prstGeom>
          <a:noFill/>
        </p:spPr>
        <p:txBody>
          <a:bodyPr wrap="none" lIns="91440" tIns="45720" rIns="91440" bIns="45720">
            <a:spAutoFit/>
          </a:bodyPr>
          <a:lstStyle/>
          <a:p>
            <a:pPr algn="ctr"/>
            <a:r>
              <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Boss</a:t>
            </a:r>
          </a:p>
        </p:txBody>
      </p:sp>
      <p:sp>
        <p:nvSpPr>
          <p:cNvPr id="10" name="Rectangle 9"/>
          <p:cNvSpPr/>
          <p:nvPr/>
        </p:nvSpPr>
        <p:spPr>
          <a:xfrm>
            <a:off x="667579" y="5490623"/>
            <a:ext cx="5415265"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Son or Daughter</a:t>
            </a:r>
          </a:p>
        </p:txBody>
      </p:sp>
    </p:spTree>
    <p:extLst>
      <p:ext uri="{BB962C8B-B14F-4D97-AF65-F5344CB8AC3E}">
        <p14:creationId xmlns:p14="http://schemas.microsoft.com/office/powerpoint/2010/main" val="3443794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people sitting around a table&#10;&#10;Description automatically generated">
            <a:extLst>
              <a:ext uri="{FF2B5EF4-FFF2-40B4-BE49-F238E27FC236}">
                <a16:creationId xmlns:a16="http://schemas.microsoft.com/office/drawing/2014/main" id="{6294D051-7D37-0780-66B0-661430F7E593}"/>
              </a:ext>
            </a:extLst>
          </p:cNvPr>
          <p:cNvPicPr>
            <a:picLocks noChangeAspect="1"/>
          </p:cNvPicPr>
          <p:nvPr/>
        </p:nvPicPr>
        <p:blipFill>
          <a:blip r:embed="rId2">
            <a:extLst>
              <a:ext uri="{28A0092B-C50C-407E-A947-70E740481C1C}">
                <a14:useLocalDpi xmlns:a14="http://schemas.microsoft.com/office/drawing/2010/main" val="0"/>
              </a:ext>
            </a:extLst>
          </a:blip>
          <a:srcRect t="30769"/>
          <a:stretch/>
        </p:blipFill>
        <p:spPr>
          <a:xfrm>
            <a:off x="20" y="10"/>
            <a:ext cx="9905980" cy="6857990"/>
          </a:xfrm>
          <a:prstGeom prst="rect">
            <a:avLst/>
          </a:prstGeom>
          <a:noFill/>
        </p:spPr>
      </p:pic>
    </p:spTree>
    <p:extLst>
      <p:ext uri="{BB962C8B-B14F-4D97-AF65-F5344CB8AC3E}">
        <p14:creationId xmlns:p14="http://schemas.microsoft.com/office/powerpoint/2010/main" val="11368530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96B5B27-22EA-4BA0-99C5-5B538D9D049F}"/>
              </a:ext>
            </a:extLst>
          </p:cNvPr>
          <p:cNvSpPr txBox="1"/>
          <p:nvPr/>
        </p:nvSpPr>
        <p:spPr>
          <a:xfrm>
            <a:off x="495300" y="0"/>
            <a:ext cx="8915400" cy="1600200"/>
          </a:xfrm>
          <a:prstGeom prst="rect">
            <a:avLst/>
          </a:prstGeom>
        </p:spPr>
        <p:txBody>
          <a:bodyPr vert="horz" lIns="91440" tIns="45720" rIns="91440" bIns="45720" rtlCol="0" anchor="b">
            <a:normAutofit/>
          </a:bodyPr>
          <a:lstStyle/>
          <a:p>
            <a:pPr algn="ctr">
              <a:lnSpc>
                <a:spcPts val="5800"/>
              </a:lnSpc>
              <a:spcBef>
                <a:spcPct val="0"/>
              </a:spcBef>
              <a:spcAft>
                <a:spcPts val="600"/>
              </a:spcAft>
            </a:pPr>
            <a:r>
              <a:rPr lang="en-US" sz="5400" kern="1200">
                <a:solidFill>
                  <a:schemeClr val="tx2"/>
                </a:solidFill>
                <a:effectLst>
                  <a:outerShdw blurRad="63500" dist="38100" dir="5400000" algn="t" rotWithShape="0">
                    <a:prstClr val="black">
                      <a:alpha val="25000"/>
                    </a:prstClr>
                  </a:outerShdw>
                </a:effectLst>
                <a:latin typeface="+mn-lt"/>
                <a:ea typeface="+mj-ea"/>
                <a:cs typeface="+mj-cs"/>
              </a:rPr>
              <a:t>Send a letter from the president!</a:t>
            </a:r>
          </a:p>
        </p:txBody>
      </p:sp>
      <p:pic>
        <p:nvPicPr>
          <p:cNvPr id="1026" name="Picture 2" descr="2024 US election: Who is running for president? | Reuters">
            <a:extLst>
              <a:ext uri="{FF2B5EF4-FFF2-40B4-BE49-F238E27FC236}">
                <a16:creationId xmlns:a16="http://schemas.microsoft.com/office/drawing/2014/main" id="{851FDD96-9E8B-7989-2C48-965F897A20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1419" r="2" b="7358"/>
          <a:stretch/>
        </p:blipFill>
        <p:spPr bwMode="auto">
          <a:xfrm>
            <a:off x="495300" y="1600201"/>
            <a:ext cx="8915400" cy="4525963"/>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3243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262</TotalTime>
  <Words>418</Words>
  <Application>Microsoft Macintosh PowerPoint</Application>
  <PresentationFormat>A4 Paper (210x297 mm)</PresentationFormat>
  <Paragraphs>62</Paragraphs>
  <Slides>20</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Arial</vt:lpstr>
      <vt:lpstr>Arial Rounded MT Bold</vt:lpstr>
      <vt:lpstr>Calibri</vt:lpstr>
      <vt:lpstr>Century Gothic</vt:lpstr>
      <vt:lpstr>Courier New</vt:lpstr>
      <vt:lpstr>Palatino Linotype</vt:lpstr>
      <vt:lpstr>Playbill</vt:lpstr>
      <vt:lpstr>Executive</vt:lpstr>
      <vt:lpstr>MEMBERSHIP</vt:lpstr>
      <vt:lpstr>PowerPoint Presentation</vt:lpstr>
      <vt:lpstr>PowerPoint Presentation</vt:lpstr>
      <vt:lpstr>PowerPoint Presentation</vt:lpstr>
      <vt:lpstr>PowerPoint Presentation</vt:lpstr>
      <vt:lpstr>PICK A DATE</vt:lpstr>
      <vt:lpstr>PowerPoint Presentation</vt:lpstr>
      <vt:lpstr>PowerPoint Presentation</vt:lpstr>
      <vt:lpstr>PowerPoint Presentation</vt:lpstr>
      <vt:lpstr>Letter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MEMBERSHIP</dc:title>
  <dc:creator>Judith Ford</dc:creator>
  <cp:lastModifiedBy>Peter Ford</cp:lastModifiedBy>
  <cp:revision>21</cp:revision>
  <cp:lastPrinted>2017-01-19T04:34:39Z</cp:lastPrinted>
  <dcterms:created xsi:type="dcterms:W3CDTF">2015-10-26T03:33:06Z</dcterms:created>
  <dcterms:modified xsi:type="dcterms:W3CDTF">2024-09-30T03:34:35Z</dcterms:modified>
</cp:coreProperties>
</file>